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4" r:id="rId3"/>
    <p:sldId id="261" r:id="rId4"/>
    <p:sldId id="257" r:id="rId5"/>
    <p:sldId id="259" r:id="rId6"/>
    <p:sldId id="258" r:id="rId7"/>
    <p:sldId id="260" r:id="rId8"/>
    <p:sldId id="263" r:id="rId9"/>
    <p:sldId id="262"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p:restoredLeft sz="34564" autoAdjust="0"/>
    <p:restoredTop sz="86323" autoAdjust="0"/>
  </p:normalViewPr>
  <p:slideViewPr>
    <p:cSldViewPr snapToGrid="0">
      <p:cViewPr>
        <p:scale>
          <a:sx n="66" d="100"/>
          <a:sy n="66" d="100"/>
        </p:scale>
        <p:origin x="-90" y="-72"/>
      </p:cViewPr>
      <p:guideLst>
        <p:guide orient="horz" pos="2160"/>
        <p:guide pos="3840"/>
      </p:guideLst>
    </p:cSldViewPr>
  </p:slideViewPr>
  <p:outlineViewPr>
    <p:cViewPr>
      <p:scale>
        <a:sx n="33" d="100"/>
        <a:sy n="33" d="100"/>
      </p:scale>
      <p:origin x="42"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2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Leiden" userId="e34148649488fea0" providerId="LiveId" clId="{89B7378C-3280-CF42-A027-A75893FD6CE3}"/>
    <pc:docChg chg="undo custSel addSld modSld">
      <pc:chgData name="Robert Leiden" userId="e34148649488fea0" providerId="LiveId" clId="{89B7378C-3280-CF42-A027-A75893FD6CE3}" dt="2022-02-06T11:30:40.307" v="731" actId="20577"/>
      <pc:docMkLst>
        <pc:docMk/>
      </pc:docMkLst>
      <pc:sldChg chg="modSp">
        <pc:chgData name="Robert Leiden" userId="e34148649488fea0" providerId="LiveId" clId="{89B7378C-3280-CF42-A027-A75893FD6CE3}" dt="2022-02-06T11:03:31.731" v="16" actId="27636"/>
        <pc:sldMkLst>
          <pc:docMk/>
          <pc:sldMk cId="2838056657" sldId="256"/>
        </pc:sldMkLst>
        <pc:spChg chg="mod">
          <ac:chgData name="Robert Leiden" userId="e34148649488fea0" providerId="LiveId" clId="{89B7378C-3280-CF42-A027-A75893FD6CE3}" dt="2022-02-06T11:03:31.731" v="16" actId="27636"/>
          <ac:spMkLst>
            <pc:docMk/>
            <pc:sldMk cId="2838056657" sldId="256"/>
            <ac:spMk id="3" creationId="{00000000-0000-0000-0000-000000000000}"/>
          </ac:spMkLst>
        </pc:spChg>
      </pc:sldChg>
      <pc:sldChg chg="modSp new">
        <pc:chgData name="Robert Leiden" userId="e34148649488fea0" providerId="LiveId" clId="{89B7378C-3280-CF42-A027-A75893FD6CE3}" dt="2022-02-06T11:20:53.229" v="435" actId="20577"/>
        <pc:sldMkLst>
          <pc:docMk/>
          <pc:sldMk cId="1862120822" sldId="259"/>
        </pc:sldMkLst>
        <pc:spChg chg="mod">
          <ac:chgData name="Robert Leiden" userId="e34148649488fea0" providerId="LiveId" clId="{89B7378C-3280-CF42-A027-A75893FD6CE3}" dt="2022-02-06T11:05:33.172" v="33" actId="20577"/>
          <ac:spMkLst>
            <pc:docMk/>
            <pc:sldMk cId="1862120822" sldId="259"/>
            <ac:spMk id="2" creationId="{8EEFBE97-2696-104B-91C3-5085408733CA}"/>
          </ac:spMkLst>
        </pc:spChg>
        <pc:spChg chg="mod">
          <ac:chgData name="Robert Leiden" userId="e34148649488fea0" providerId="LiveId" clId="{89B7378C-3280-CF42-A027-A75893FD6CE3}" dt="2022-02-06T11:20:53.229" v="435" actId="20577"/>
          <ac:spMkLst>
            <pc:docMk/>
            <pc:sldMk cId="1862120822" sldId="259"/>
            <ac:spMk id="3" creationId="{F2E27741-1CB4-7A4E-9B70-A304E8C3493C}"/>
          </ac:spMkLst>
        </pc:spChg>
      </pc:sldChg>
      <pc:sldChg chg="modSp new">
        <pc:chgData name="Robert Leiden" userId="e34148649488fea0" providerId="LiveId" clId="{89B7378C-3280-CF42-A027-A75893FD6CE3}" dt="2022-02-06T11:25:59.350" v="537" actId="20577"/>
        <pc:sldMkLst>
          <pc:docMk/>
          <pc:sldMk cId="2189243699" sldId="260"/>
        </pc:sldMkLst>
        <pc:spChg chg="mod">
          <ac:chgData name="Robert Leiden" userId="e34148649488fea0" providerId="LiveId" clId="{89B7378C-3280-CF42-A027-A75893FD6CE3}" dt="2022-02-06T11:06:17.216" v="56" actId="20577"/>
          <ac:spMkLst>
            <pc:docMk/>
            <pc:sldMk cId="2189243699" sldId="260"/>
            <ac:spMk id="2" creationId="{00B2E140-543A-0F40-A15E-4BC9A5D19677}"/>
          </ac:spMkLst>
        </pc:spChg>
        <pc:spChg chg="mod">
          <ac:chgData name="Robert Leiden" userId="e34148649488fea0" providerId="LiveId" clId="{89B7378C-3280-CF42-A027-A75893FD6CE3}" dt="2022-02-06T11:25:59.350" v="537" actId="20577"/>
          <ac:spMkLst>
            <pc:docMk/>
            <pc:sldMk cId="2189243699" sldId="260"/>
            <ac:spMk id="3" creationId="{DC44B13D-A277-3D45-9C66-994CEB910965}"/>
          </ac:spMkLst>
        </pc:spChg>
      </pc:sldChg>
      <pc:sldChg chg="modSp new">
        <pc:chgData name="Robert Leiden" userId="e34148649488fea0" providerId="LiveId" clId="{89B7378C-3280-CF42-A027-A75893FD6CE3}" dt="2022-02-06T11:30:40.307" v="731" actId="20577"/>
        <pc:sldMkLst>
          <pc:docMk/>
          <pc:sldMk cId="808244513" sldId="261"/>
        </pc:sldMkLst>
        <pc:spChg chg="mod">
          <ac:chgData name="Robert Leiden" userId="e34148649488fea0" providerId="LiveId" clId="{89B7378C-3280-CF42-A027-A75893FD6CE3}" dt="2022-02-06T11:27:20.171" v="557" actId="20577"/>
          <ac:spMkLst>
            <pc:docMk/>
            <pc:sldMk cId="808244513" sldId="261"/>
            <ac:spMk id="2" creationId="{A0CCF2EB-CEFD-D744-B048-95FC2128E72C}"/>
          </ac:spMkLst>
        </pc:spChg>
        <pc:spChg chg="mod">
          <ac:chgData name="Robert Leiden" userId="e34148649488fea0" providerId="LiveId" clId="{89B7378C-3280-CF42-A027-A75893FD6CE3}" dt="2022-02-06T11:30:40.307" v="731" actId="20577"/>
          <ac:spMkLst>
            <pc:docMk/>
            <pc:sldMk cId="808244513" sldId="261"/>
            <ac:spMk id="3" creationId="{7C35D8CE-B52F-D54E-9897-258FAFE500C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5CA787-1125-457B-9132-8C10EBB751D1}" type="datetimeFigureOut">
              <a:rPr lang="en-US" smtClean="0"/>
              <a:t>9/9/2022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36912E-1DEA-4809-B310-8BA780E89C4E}" type="slidenum">
              <a:rPr lang="en-US" smtClean="0"/>
              <a:t>‹#›</a:t>
            </a:fld>
            <a:endParaRPr lang="en-US"/>
          </a:p>
        </p:txBody>
      </p:sp>
    </p:spTree>
    <p:extLst>
      <p:ext uri="{BB962C8B-B14F-4D97-AF65-F5344CB8AC3E}">
        <p14:creationId xmlns:p14="http://schemas.microsoft.com/office/powerpoint/2010/main" val="4150556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Hello and thanks for selecting this presentation.</a:t>
            </a:r>
            <a:r>
              <a:rPr lang="en-US" baseline="0" dirty="0" smtClean="0">
                <a:latin typeface="Arial" panose="020B0604020202020204" pitchFamily="34" charset="0"/>
                <a:cs typeface="Arial" panose="020B0604020202020204" pitchFamily="34" charset="0"/>
              </a:rPr>
              <a:t>  MY name is rob </a:t>
            </a:r>
            <a:r>
              <a:rPr lang="en-US" baseline="0" dirty="0" err="1" smtClean="0">
                <a:latin typeface="Arial" panose="020B0604020202020204" pitchFamily="34" charset="0"/>
                <a:cs typeface="Arial" panose="020B0604020202020204" pitchFamily="34" charset="0"/>
              </a:rPr>
              <a:t>leiden</a:t>
            </a:r>
            <a:r>
              <a:rPr lang="en-US" baseline="0" dirty="0" smtClean="0">
                <a:latin typeface="Arial" panose="020B0604020202020204" pitchFamily="34" charset="0"/>
                <a:cs typeface="Arial" panose="020B0604020202020204" pitchFamily="34" charset="0"/>
              </a:rPr>
              <a:t>, k1ui.  I’m </a:t>
            </a:r>
            <a:r>
              <a:rPr lang="en-US" baseline="0" smtClean="0">
                <a:latin typeface="Arial" panose="020B0604020202020204" pitchFamily="34" charset="0"/>
                <a:cs typeface="Arial" panose="020B0604020202020204" pitchFamily="34" charset="0"/>
              </a:rPr>
              <a:t>the ARRL </a:t>
            </a:r>
            <a:r>
              <a:rPr lang="en-US" baseline="0" dirty="0" smtClean="0">
                <a:latin typeface="Arial" panose="020B0604020202020204" pitchFamily="34" charset="0"/>
                <a:cs typeface="Arial" panose="020B0604020202020204" pitchFamily="34" charset="0"/>
              </a:rPr>
              <a:t>assistant New </a:t>
            </a:r>
            <a:r>
              <a:rPr lang="en-US" dirty="0">
                <a:latin typeface="Arial" panose="020B0604020202020204" pitchFamily="34" charset="0"/>
                <a:cs typeface="Arial" panose="020B0604020202020204" pitchFamily="34" charset="0"/>
              </a:rPr>
              <a:t>E</a:t>
            </a:r>
            <a:r>
              <a:rPr lang="en-US" baseline="0" dirty="0" smtClean="0">
                <a:latin typeface="Arial" panose="020B0604020202020204" pitchFamily="34" charset="0"/>
                <a:cs typeface="Arial" panose="020B0604020202020204" pitchFamily="34" charset="0"/>
              </a:rPr>
              <a:t>ngland director for spectrum protection and use.  We now have an on-line radio frequency interference guide to help hams to find and remove </a:t>
            </a:r>
            <a:r>
              <a:rPr lang="en-US" baseline="0" dirty="0" err="1" smtClean="0">
                <a:latin typeface="Arial" panose="020B0604020202020204" pitchFamily="34" charset="0"/>
                <a:cs typeface="Arial" panose="020B0604020202020204" pitchFamily="34" charset="0"/>
              </a:rPr>
              <a:t>rfi</a:t>
            </a:r>
            <a:r>
              <a:rPr lang="en-US" baseline="0" dirty="0" smtClean="0">
                <a:latin typeface="Arial" panose="020B0604020202020204" pitchFamily="34" charset="0"/>
                <a:cs typeface="Arial" panose="020B0604020202020204" pitchFamily="34" charset="0"/>
              </a:rPr>
              <a:t> sources in and outside the home.  We’ll use a case study for power line interference to introduce the process to you.</a:t>
            </a:r>
            <a:endParaRPr lang="en-US" dirty="0"/>
          </a:p>
        </p:txBody>
      </p:sp>
      <p:sp>
        <p:nvSpPr>
          <p:cNvPr id="4" name="Slide Number Placeholder 3"/>
          <p:cNvSpPr>
            <a:spLocks noGrp="1"/>
          </p:cNvSpPr>
          <p:nvPr>
            <p:ph type="sldNum" sz="quarter" idx="10"/>
          </p:nvPr>
        </p:nvSpPr>
        <p:spPr/>
        <p:txBody>
          <a:bodyPr/>
          <a:lstStyle/>
          <a:p>
            <a:fld id="{C536912E-1DEA-4809-B310-8BA780E89C4E}" type="slidenum">
              <a:rPr lang="en-US" smtClean="0"/>
              <a:t>1</a:t>
            </a:fld>
            <a:endParaRPr lang="en-US"/>
          </a:p>
        </p:txBody>
      </p:sp>
    </p:spTree>
    <p:extLst>
      <p:ext uri="{BB962C8B-B14F-4D97-AF65-F5344CB8AC3E}">
        <p14:creationId xmlns:p14="http://schemas.microsoft.com/office/powerpoint/2010/main" val="3963854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6912E-1DEA-4809-B310-8BA780E89C4E}" type="slidenum">
              <a:rPr lang="en-US" smtClean="0"/>
              <a:t>10</a:t>
            </a:fld>
            <a:endParaRPr lang="en-US"/>
          </a:p>
        </p:txBody>
      </p:sp>
    </p:spTree>
    <p:extLst>
      <p:ext uri="{BB962C8B-B14F-4D97-AF65-F5344CB8AC3E}">
        <p14:creationId xmlns:p14="http://schemas.microsoft.com/office/powerpoint/2010/main" val="1022420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just getting started learning about RFI but there’s already been a lot of research and a lot of writing about it.</a:t>
            </a:r>
            <a:endParaRPr lang="en-US" dirty="0"/>
          </a:p>
        </p:txBody>
      </p:sp>
      <p:sp>
        <p:nvSpPr>
          <p:cNvPr id="4" name="Slide Number Placeholder 3"/>
          <p:cNvSpPr>
            <a:spLocks noGrp="1"/>
          </p:cNvSpPr>
          <p:nvPr>
            <p:ph type="sldNum" sz="quarter" idx="10"/>
          </p:nvPr>
        </p:nvSpPr>
        <p:spPr/>
        <p:txBody>
          <a:bodyPr/>
          <a:lstStyle/>
          <a:p>
            <a:fld id="{C536912E-1DEA-4809-B310-8BA780E89C4E}" type="slidenum">
              <a:rPr lang="en-US" smtClean="0"/>
              <a:t>2</a:t>
            </a:fld>
            <a:endParaRPr lang="en-US"/>
          </a:p>
        </p:txBody>
      </p:sp>
    </p:spTree>
    <p:extLst>
      <p:ext uri="{BB962C8B-B14F-4D97-AF65-F5344CB8AC3E}">
        <p14:creationId xmlns:p14="http://schemas.microsoft.com/office/powerpoint/2010/main" val="3360564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use the example of power line RFI to introduce the on-line RFI troubleshooting guide to you.</a:t>
            </a:r>
            <a:endParaRPr lang="en-US" dirty="0"/>
          </a:p>
        </p:txBody>
      </p:sp>
      <p:sp>
        <p:nvSpPr>
          <p:cNvPr id="4" name="Slide Number Placeholder 3"/>
          <p:cNvSpPr>
            <a:spLocks noGrp="1"/>
          </p:cNvSpPr>
          <p:nvPr>
            <p:ph type="sldNum" sz="quarter" idx="10"/>
          </p:nvPr>
        </p:nvSpPr>
        <p:spPr/>
        <p:txBody>
          <a:bodyPr/>
          <a:lstStyle/>
          <a:p>
            <a:fld id="{C536912E-1DEA-4809-B310-8BA780E89C4E}" type="slidenum">
              <a:rPr lang="en-US" smtClean="0"/>
              <a:t>3</a:t>
            </a:fld>
            <a:endParaRPr lang="en-US"/>
          </a:p>
        </p:txBody>
      </p:sp>
    </p:spTree>
    <p:extLst>
      <p:ext uri="{BB962C8B-B14F-4D97-AF65-F5344CB8AC3E}">
        <p14:creationId xmlns:p14="http://schemas.microsoft.com/office/powerpoint/2010/main" val="10328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start to hear interfering noises that are strong enough and widespread enough to affect your operating.</a:t>
            </a:r>
            <a:endParaRPr lang="en-US" dirty="0"/>
          </a:p>
        </p:txBody>
      </p:sp>
      <p:sp>
        <p:nvSpPr>
          <p:cNvPr id="4" name="Slide Number Placeholder 3"/>
          <p:cNvSpPr>
            <a:spLocks noGrp="1"/>
          </p:cNvSpPr>
          <p:nvPr>
            <p:ph type="sldNum" sz="quarter" idx="10"/>
          </p:nvPr>
        </p:nvSpPr>
        <p:spPr/>
        <p:txBody>
          <a:bodyPr/>
          <a:lstStyle/>
          <a:p>
            <a:fld id="{C536912E-1DEA-4809-B310-8BA780E89C4E}" type="slidenum">
              <a:rPr lang="en-US" smtClean="0"/>
              <a:t>4</a:t>
            </a:fld>
            <a:endParaRPr lang="en-US"/>
          </a:p>
        </p:txBody>
      </p:sp>
    </p:spTree>
    <p:extLst>
      <p:ext uri="{BB962C8B-B14F-4D97-AF65-F5344CB8AC3E}">
        <p14:creationId xmlns:p14="http://schemas.microsoft.com/office/powerpoint/2010/main" val="1930503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important first step is to determine if the noise is coming from a source inside or outside your home.  The guide takes you through some steps to accomplish this and document your actions on a form that your Section’s RFI Team can use if you need help.  It also creates a record of what you’ve found so that we can start building a database of these RFI sources.</a:t>
            </a:r>
            <a:endParaRPr lang="en-US" dirty="0"/>
          </a:p>
        </p:txBody>
      </p:sp>
      <p:sp>
        <p:nvSpPr>
          <p:cNvPr id="4" name="Slide Number Placeholder 3"/>
          <p:cNvSpPr>
            <a:spLocks noGrp="1"/>
          </p:cNvSpPr>
          <p:nvPr>
            <p:ph type="sldNum" sz="quarter" idx="10"/>
          </p:nvPr>
        </p:nvSpPr>
        <p:spPr/>
        <p:txBody>
          <a:bodyPr/>
          <a:lstStyle/>
          <a:p>
            <a:fld id="{C536912E-1DEA-4809-B310-8BA780E89C4E}" type="slidenum">
              <a:rPr lang="en-US" smtClean="0"/>
              <a:t>5</a:t>
            </a:fld>
            <a:endParaRPr lang="en-US"/>
          </a:p>
        </p:txBody>
      </p:sp>
    </p:spTree>
    <p:extLst>
      <p:ext uri="{BB962C8B-B14F-4D97-AF65-F5344CB8AC3E}">
        <p14:creationId xmlns:p14="http://schemas.microsoft.com/office/powerpoint/2010/main" val="4259281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need help, the team will provide over-the-phone advise, intercede with power companies and other utilities, interact with the ARRL Lab and perform site visits as needed for each case.  The on-line pages include a team contact page and report form page to provide points of contact and case information.</a:t>
            </a:r>
            <a:endParaRPr lang="en-US" dirty="0"/>
          </a:p>
        </p:txBody>
      </p:sp>
      <p:sp>
        <p:nvSpPr>
          <p:cNvPr id="4" name="Slide Number Placeholder 3"/>
          <p:cNvSpPr>
            <a:spLocks noGrp="1"/>
          </p:cNvSpPr>
          <p:nvPr>
            <p:ph type="sldNum" sz="quarter" idx="10"/>
          </p:nvPr>
        </p:nvSpPr>
        <p:spPr/>
        <p:txBody>
          <a:bodyPr/>
          <a:lstStyle/>
          <a:p>
            <a:fld id="{C536912E-1DEA-4809-B310-8BA780E89C4E}" type="slidenum">
              <a:rPr lang="en-US" smtClean="0"/>
              <a:t>6</a:t>
            </a:fld>
            <a:endParaRPr lang="en-US"/>
          </a:p>
        </p:txBody>
      </p:sp>
    </p:spTree>
    <p:extLst>
      <p:ext uri="{BB962C8B-B14F-4D97-AF65-F5344CB8AC3E}">
        <p14:creationId xmlns:p14="http://schemas.microsoft.com/office/powerpoint/2010/main" val="4182032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RFI teams will gather case information and establish points of contact with power companies and the ARRL Lab.  Hey will have equipment that will allow them to help find RFI sources.</a:t>
            </a:r>
            <a:endParaRPr lang="en-US" dirty="0"/>
          </a:p>
        </p:txBody>
      </p:sp>
      <p:sp>
        <p:nvSpPr>
          <p:cNvPr id="4" name="Slide Number Placeholder 3"/>
          <p:cNvSpPr>
            <a:spLocks noGrp="1"/>
          </p:cNvSpPr>
          <p:nvPr>
            <p:ph type="sldNum" sz="quarter" idx="10"/>
          </p:nvPr>
        </p:nvSpPr>
        <p:spPr/>
        <p:txBody>
          <a:bodyPr/>
          <a:lstStyle/>
          <a:p>
            <a:fld id="{C536912E-1DEA-4809-B310-8BA780E89C4E}" type="slidenum">
              <a:rPr lang="en-US" smtClean="0"/>
              <a:t>7</a:t>
            </a:fld>
            <a:endParaRPr lang="en-US"/>
          </a:p>
        </p:txBody>
      </p:sp>
    </p:spTree>
    <p:extLst>
      <p:ext uri="{BB962C8B-B14F-4D97-AF65-F5344CB8AC3E}">
        <p14:creationId xmlns:p14="http://schemas.microsoft.com/office/powerpoint/2010/main" val="919398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Power line RFI is of concern to the power company.  RFI is often an indication of a component failure.  Besides the regulatory obligations, power companies want to avoid unplanned outages.  From a ham’s perspective, it is best when we regard finding power line RFI as a partnership between hams and the power company.</a:t>
            </a:r>
            <a:endParaRPr lang="en-US" dirty="0"/>
          </a:p>
        </p:txBody>
      </p:sp>
      <p:sp>
        <p:nvSpPr>
          <p:cNvPr id="4" name="Slide Number Placeholder 3"/>
          <p:cNvSpPr>
            <a:spLocks noGrp="1"/>
          </p:cNvSpPr>
          <p:nvPr>
            <p:ph type="sldNum" sz="quarter" idx="10"/>
          </p:nvPr>
        </p:nvSpPr>
        <p:spPr/>
        <p:txBody>
          <a:bodyPr/>
          <a:lstStyle/>
          <a:p>
            <a:fld id="{C536912E-1DEA-4809-B310-8BA780E89C4E}" type="slidenum">
              <a:rPr lang="en-US" smtClean="0"/>
              <a:t>8</a:t>
            </a:fld>
            <a:endParaRPr lang="en-US"/>
          </a:p>
        </p:txBody>
      </p:sp>
    </p:spTree>
    <p:extLst>
      <p:ext uri="{BB962C8B-B14F-4D97-AF65-F5344CB8AC3E}">
        <p14:creationId xmlns:p14="http://schemas.microsoft.com/office/powerpoint/2010/main" val="3502690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on-line web pages for troubleshooting RFI include each contact number for power companies in New England.  Once a problem is identified, opening a case with the call center starts the process of having the power company fix the problem.  The FCC has a guideline of 60 days for a response.  Each company has a slightly different process and the way they communicate back to you may be different as well.</a:t>
            </a:r>
            <a:endParaRPr lang="en-US" dirty="0"/>
          </a:p>
        </p:txBody>
      </p:sp>
      <p:sp>
        <p:nvSpPr>
          <p:cNvPr id="4" name="Slide Number Placeholder 3"/>
          <p:cNvSpPr>
            <a:spLocks noGrp="1"/>
          </p:cNvSpPr>
          <p:nvPr>
            <p:ph type="sldNum" sz="quarter" idx="10"/>
          </p:nvPr>
        </p:nvSpPr>
        <p:spPr/>
        <p:txBody>
          <a:bodyPr/>
          <a:lstStyle/>
          <a:p>
            <a:fld id="{C536912E-1DEA-4809-B310-8BA780E89C4E}" type="slidenum">
              <a:rPr lang="en-US" smtClean="0"/>
              <a:t>9</a:t>
            </a:fld>
            <a:endParaRPr lang="en-US"/>
          </a:p>
        </p:txBody>
      </p:sp>
    </p:spTree>
    <p:extLst>
      <p:ext uri="{BB962C8B-B14F-4D97-AF65-F5344CB8AC3E}">
        <p14:creationId xmlns:p14="http://schemas.microsoft.com/office/powerpoint/2010/main" val="35884547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BF4E480B-94D6-46F9-A2B6-B98D311FDC19}"/>
              </a:ext>
            </a:extLst>
          </p:cNvPr>
          <p:cNvGrpSpPr/>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xmlns="" id="{07183CDE-91A1-40C3-8E80-66F89E1C2D53}"/>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Oval 10">
              <a:extLst>
                <a:ext uri="{FF2B5EF4-FFF2-40B4-BE49-F238E27FC236}">
                  <a16:creationId xmlns:a16="http://schemas.microsoft.com/office/drawing/2014/main" xmlns="" id="{A6756515-F9AA-46BD-8DD2-AA15BA492AC0}"/>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xmlns="" id="{ABA365E2-8B71-408B-9092-0104216AC7AC}"/>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xmlns="" id="{BEDB8D7A-1BF6-4CDB-B93A-7736955F5043}"/>
                </a:ext>
              </a:extLst>
            </p:cNvPr>
            <p:cNvGrpSpPr>
              <a:grpSpLocks noChangeAspect="1"/>
            </p:cNvGrpSpPr>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xmlns="" id="{5AACD774-5167-46C7-8A62-6E2FE4BE9469}"/>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xmlns="" id="{06E0F2D8-452E-48F9-9912-C47EAEAE180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4" name="Group 13">
              <a:extLst>
                <a:ext uri="{FF2B5EF4-FFF2-40B4-BE49-F238E27FC236}">
                  <a16:creationId xmlns:a16="http://schemas.microsoft.com/office/drawing/2014/main" xmlns="" id="{91FBBF95-430B-427C-A6E8-DB899217FC00}"/>
                </a:ext>
              </a:extLst>
            </p:cNvPr>
            <p:cNvGrpSpPr>
              <a:grpSpLocks noChangeAspect="1"/>
            </p:cNvGrpSpPr>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xmlns="" id="{BEE64698-3ED2-4395-B7FC-65248E437E0A}"/>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7" name="Rectangle 16">
                <a:extLst>
                  <a:ext uri="{FF2B5EF4-FFF2-40B4-BE49-F238E27FC236}">
                    <a16:creationId xmlns:a16="http://schemas.microsoft.com/office/drawing/2014/main" xmlns="" id="{FE20B1E1-CE09-4C2A-A3FB-DB8026C54E9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5" name="Rectangle 14">
              <a:extLst>
                <a:ext uri="{FF2B5EF4-FFF2-40B4-BE49-F238E27FC236}">
                  <a16:creationId xmlns:a16="http://schemas.microsoft.com/office/drawing/2014/main" xmlns="" id="{0CB2405B-A907-48B3-906A-FB3573C0B282}"/>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0" name="Rectangle 19">
            <a:extLst>
              <a:ext uri="{FF2B5EF4-FFF2-40B4-BE49-F238E27FC236}">
                <a16:creationId xmlns:a16="http://schemas.microsoft.com/office/drawing/2014/main" xmlns="" id="{6DC8E2D9-6729-4614-8667-C1016D3182E4}"/>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xmlns="" id="{85CEEBB1-1A1F-4A2C-B805-719CF98F68AB}"/>
              </a:ext>
            </a:extLst>
          </p:cNvPr>
          <p:cNvSpPr>
            <a:spLocks noGrp="1"/>
          </p:cNvSpPr>
          <p:nvPr>
            <p:ph type="ctrTitle"/>
          </p:nvPr>
        </p:nvSpPr>
        <p:spPr>
          <a:xfrm>
            <a:off x="540000" y="540000"/>
            <a:ext cx="11090273" cy="379800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3D6CC87B-ED2D-4303-BD40-E7AF14C03EF1}"/>
              </a:ext>
            </a:extLst>
          </p:cNvPr>
          <p:cNvSpPr>
            <a:spLocks noGrp="1"/>
          </p:cNvSpPr>
          <p:nvPr>
            <p:ph type="subTitle" idx="1"/>
          </p:nvPr>
        </p:nvSpPr>
        <p:spPr>
          <a:xfrm>
            <a:off x="540000" y="4508500"/>
            <a:ext cx="7345362" cy="1800224"/>
          </a:xfrm>
        </p:spPr>
        <p:txBody>
          <a:bodyPr/>
          <a:lstStyle>
            <a:lvl1pPr marL="0" indent="0" algn="l">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D5D880B4-5679-491C-963F-EC47B048C559}"/>
              </a:ext>
            </a:extLst>
          </p:cNvPr>
          <p:cNvSpPr>
            <a:spLocks noGrp="1"/>
          </p:cNvSpPr>
          <p:nvPr>
            <p:ph type="dt" sz="half" idx="10"/>
          </p:nvPr>
        </p:nvSpPr>
        <p:spPr/>
        <p:txBody>
          <a:bodyPr/>
          <a:lstStyle/>
          <a:p>
            <a:fld id="{7CF0BCE0-945C-4FDF-95A1-2149B1FF5B83}" type="datetimeFigureOut">
              <a:rPr lang="en-US" smtClean="0"/>
              <a:t>9/9/2022</a:t>
            </a:fld>
            <a:endParaRPr lang="en-US"/>
          </a:p>
        </p:txBody>
      </p:sp>
      <p:sp>
        <p:nvSpPr>
          <p:cNvPr id="5" name="Footer Placeholder 4">
            <a:extLst>
              <a:ext uri="{FF2B5EF4-FFF2-40B4-BE49-F238E27FC236}">
                <a16:creationId xmlns:a16="http://schemas.microsoft.com/office/drawing/2014/main" xmlns="" id="{01865D6D-3F98-4BE8-A069-B96409902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A0CD51D-8E06-4959-88C9-647415079FC1}"/>
              </a:ext>
            </a:extLst>
          </p:cNvPr>
          <p:cNvSpPr>
            <a:spLocks noGrp="1"/>
          </p:cNvSpPr>
          <p:nvPr>
            <p:ph type="sldNum" sz="quarter" idx="12"/>
          </p:nvPr>
        </p:nvSpPr>
        <p:spPr/>
        <p:txBody>
          <a:bodyPr/>
          <a:lstStyle/>
          <a:p>
            <a:fld id="{4CD77608-3819-479B-BB98-C216BA724EFE}" type="slidenum">
              <a:rPr lang="en-US" smtClean="0"/>
              <a:t>‹#›</a:t>
            </a:fld>
            <a:endParaRPr lang="en-US"/>
          </a:p>
        </p:txBody>
      </p:sp>
      <p:pic>
        <p:nvPicPr>
          <p:cNvPr id="1026" name="Picture 2" descr="See related image detai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0091" y="638174"/>
            <a:ext cx="1571625" cy="1095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5028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7C461672-F18A-4768-9850-0531FD3720BA}"/>
              </a:ext>
            </a:extLst>
          </p:cNvPr>
          <p:cNvGrpSpPr/>
          <p:nvPr/>
        </p:nvGrpSpPr>
        <p:grpSpPr>
          <a:xfrm rot="10800000">
            <a:off x="5921828" y="2876440"/>
            <a:ext cx="6270171" cy="3981559"/>
            <a:chOff x="0" y="0"/>
            <a:chExt cx="10800000" cy="6858000"/>
          </a:xfrm>
        </p:grpSpPr>
        <p:sp>
          <p:nvSpPr>
            <p:cNvPr id="8" name="Rectangle 7">
              <a:extLst>
                <a:ext uri="{FF2B5EF4-FFF2-40B4-BE49-F238E27FC236}">
                  <a16:creationId xmlns:a16="http://schemas.microsoft.com/office/drawing/2014/main" xmlns="" id="{9FA73898-D78C-45F9-AFC1-2AB16F6725C2}"/>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9" name="Rectangle 8">
              <a:extLst>
                <a:ext uri="{FF2B5EF4-FFF2-40B4-BE49-F238E27FC236}">
                  <a16:creationId xmlns:a16="http://schemas.microsoft.com/office/drawing/2014/main" xmlns="" id="{4FC423E3-700B-43D6-A2CB-F3C871632C20}"/>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xmlns="" id="{82F05B2A-1EC7-4131-B899-C7ECB9A502EB}"/>
              </a:ext>
            </a:extLst>
          </p:cNvPr>
          <p:cNvGrpSpPr>
            <a:grpSpLocks noChangeAspect="1"/>
          </p:cNvGrpSpPr>
          <p:nvPr/>
        </p:nvGrpSpPr>
        <p:grpSpPr>
          <a:xfrm flipH="1">
            <a:off x="0" y="-1"/>
            <a:ext cx="9361714" cy="4680857"/>
            <a:chOff x="0" y="0"/>
            <a:chExt cx="2880000" cy="1440000"/>
          </a:xfrm>
        </p:grpSpPr>
        <p:sp>
          <p:nvSpPr>
            <p:cNvPr id="11" name="Rectangle 10">
              <a:extLst>
                <a:ext uri="{FF2B5EF4-FFF2-40B4-BE49-F238E27FC236}">
                  <a16:creationId xmlns:a16="http://schemas.microsoft.com/office/drawing/2014/main" xmlns="" id="{97711D4C-4FFE-4151-B53D-60890F0F5827}"/>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Rectangle 11">
              <a:extLst>
                <a:ext uri="{FF2B5EF4-FFF2-40B4-BE49-F238E27FC236}">
                  <a16:creationId xmlns:a16="http://schemas.microsoft.com/office/drawing/2014/main" xmlns="" id="{F69D6393-413D-4151-BC2C-43161BE4A79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3" name="Rectangle 12">
            <a:extLst>
              <a:ext uri="{FF2B5EF4-FFF2-40B4-BE49-F238E27FC236}">
                <a16:creationId xmlns:a16="http://schemas.microsoft.com/office/drawing/2014/main" xmlns="" id="{A96370B9-6459-4B05-9A8B-A9E7FA8966CD}"/>
              </a:ext>
            </a:extLst>
          </p:cNvPr>
          <p:cNvSpPr>
            <a:spLocks noChangeAspect="1"/>
          </p:cNvSpPr>
          <p:nvPr/>
        </p:nvSpPr>
        <p:spPr>
          <a:xfrm rot="10800000">
            <a:off x="8430794" y="3096793"/>
            <a:ext cx="3761205" cy="3761205"/>
          </a:xfrm>
          <a:prstGeom prst="rect">
            <a:avLst/>
          </a:prstGeom>
          <a:gradFill flip="none" rotWithShape="1">
            <a:gsLst>
              <a:gs pos="0">
                <a:schemeClr val="accent1">
                  <a:alpha val="4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xmlns="" id="{DA3AC0C6-74C3-4E55-AA42-A9F1A4B1B210}"/>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xmlns="" id="{132C27A4-86D3-4C83-8022-E37A8672A993}"/>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xmlns="" id="{88F1FF59-E1BE-4475-953B-5BF6FBC10C57}"/>
              </a:ext>
            </a:extLst>
          </p:cNvPr>
          <p:cNvSpPr>
            <a:spLocks noGrp="1"/>
          </p:cNvSpPr>
          <p:nvPr>
            <p:ph type="title"/>
          </p:nvPr>
        </p:nvSpPr>
        <p:spPr>
          <a:xfrm>
            <a:off x="540000" y="540000"/>
            <a:ext cx="11090273" cy="1800224"/>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F8F1F045-44C5-4165-A640-4E4D33A59580}"/>
              </a:ext>
            </a:extLst>
          </p:cNvPr>
          <p:cNvSpPr>
            <a:spLocks noGrp="1"/>
          </p:cNvSpPr>
          <p:nvPr>
            <p:ph type="body" orient="vert" idx="1"/>
          </p:nvPr>
        </p:nvSpPr>
        <p:spPr>
          <a:xfrm>
            <a:off x="540000" y="2528887"/>
            <a:ext cx="11090276" cy="3779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A517047A-D05B-44E9-A240-BDB881C4296A}"/>
              </a:ext>
            </a:extLst>
          </p:cNvPr>
          <p:cNvSpPr>
            <a:spLocks noGrp="1"/>
          </p:cNvSpPr>
          <p:nvPr>
            <p:ph type="dt" sz="half" idx="10"/>
          </p:nvPr>
        </p:nvSpPr>
        <p:spPr/>
        <p:txBody>
          <a:bodyPr/>
          <a:lstStyle/>
          <a:p>
            <a:fld id="{7CF0BCE0-945C-4FDF-95A1-2149B1FF5B83}" type="datetimeFigureOut">
              <a:rPr lang="en-US" smtClean="0"/>
              <a:t>9/9/2022</a:t>
            </a:fld>
            <a:endParaRPr lang="en-US"/>
          </a:p>
        </p:txBody>
      </p:sp>
      <p:sp>
        <p:nvSpPr>
          <p:cNvPr id="5" name="Footer Placeholder 4">
            <a:extLst>
              <a:ext uri="{FF2B5EF4-FFF2-40B4-BE49-F238E27FC236}">
                <a16:creationId xmlns:a16="http://schemas.microsoft.com/office/drawing/2014/main" xmlns="" id="{7FDCB2E8-A68D-478D-A728-C9612848C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F7E4F1D-3280-4DB5-B2E0-DA7F10717EB4}"/>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90617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3C627D45-FE54-49FF-A37F-6206993AEFD8}"/>
              </a:ext>
            </a:extLst>
          </p:cNvPr>
          <p:cNvGrpSpPr/>
          <p:nvPr/>
        </p:nvGrpSpPr>
        <p:grpSpPr>
          <a:xfrm>
            <a:off x="0" y="-3"/>
            <a:ext cx="12192000" cy="6858003"/>
            <a:chOff x="0" y="-3"/>
            <a:chExt cx="12192000" cy="6858003"/>
          </a:xfrm>
        </p:grpSpPr>
        <p:sp useBgFill="1">
          <p:nvSpPr>
            <p:cNvPr id="8" name="Rectangle 7">
              <a:extLst>
                <a:ext uri="{FF2B5EF4-FFF2-40B4-BE49-F238E27FC236}">
                  <a16:creationId xmlns:a16="http://schemas.microsoft.com/office/drawing/2014/main" xmlns="" id="{879CEFA6-CCA5-4FEF-B53D-E74B1E67E9C7}"/>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xmlns="" id="{ACFCD768-2100-4B20-87EF-9F92EFBD8FA8}"/>
                </a:ext>
              </a:extLst>
            </p:cNvPr>
            <p:cNvGrpSpPr>
              <a:grpSpLocks noChangeAspect="1"/>
            </p:cNvGrpSpPr>
            <p:nvPr/>
          </p:nvGrpSpPr>
          <p:grpSpPr>
            <a:xfrm>
              <a:off x="672000" y="-3"/>
              <a:ext cx="11520000" cy="5760000"/>
              <a:chOff x="5981700" y="-1"/>
              <a:chExt cx="6042660" cy="3021330"/>
            </a:xfrm>
          </p:grpSpPr>
          <p:sp>
            <p:nvSpPr>
              <p:cNvPr id="16" name="Rectangle 15">
                <a:extLst>
                  <a:ext uri="{FF2B5EF4-FFF2-40B4-BE49-F238E27FC236}">
                    <a16:creationId xmlns:a16="http://schemas.microsoft.com/office/drawing/2014/main" xmlns="" id="{E0D1B599-DFF1-4E00-9EAE-EE32BD7B4860}"/>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xmlns="" id="{A0FCF7F6-290B-4DE7-BA60-863CBF95C2AF}"/>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xmlns="" id="{F59358AB-E1C9-402B-9F3F-28B4F50DAC6F}"/>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A78C24EC-8C5D-4A7E-9D57-C752E0DC9485}"/>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xmlns="" id="{E6C0B30A-4855-4424-B3A8-AC110CA8356F}"/>
                </a:ext>
              </a:extLst>
            </p:cNvPr>
            <p:cNvGrpSpPr/>
            <p:nvPr/>
          </p:nvGrpSpPr>
          <p:grpSpPr>
            <a:xfrm rot="10800000">
              <a:off x="1" y="2948940"/>
              <a:ext cx="7818118" cy="3909059"/>
              <a:chOff x="0" y="0"/>
              <a:chExt cx="2880000" cy="1440000"/>
            </a:xfrm>
          </p:grpSpPr>
          <p:sp>
            <p:nvSpPr>
              <p:cNvPr id="14" name="Rectangle 13">
                <a:extLst>
                  <a:ext uri="{FF2B5EF4-FFF2-40B4-BE49-F238E27FC236}">
                    <a16:creationId xmlns:a16="http://schemas.microsoft.com/office/drawing/2014/main" xmlns="" id="{DC119EB9-1A9A-45A4-AE16-9968A70C5C35}"/>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CA5B7B85-4DC3-4343-B734-4852DD5DF03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xmlns="" id="{73F3733E-DBA5-4A25-9315-B7A1A5E7A1FF}"/>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xmlns="" id="{AAB30D07-BE85-45CD-8055-8C57B00E2957}"/>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Vertical Title 1">
            <a:extLst>
              <a:ext uri="{FF2B5EF4-FFF2-40B4-BE49-F238E27FC236}">
                <a16:creationId xmlns:a16="http://schemas.microsoft.com/office/drawing/2014/main" xmlns="" id="{737FFCCA-9DBF-4E0A-BDC6-F7B8F39BD72F}"/>
              </a:ext>
            </a:extLst>
          </p:cNvPr>
          <p:cNvSpPr>
            <a:spLocks noGrp="1"/>
          </p:cNvSpPr>
          <p:nvPr>
            <p:ph type="title" orient="vert"/>
          </p:nvPr>
        </p:nvSpPr>
        <p:spPr>
          <a:xfrm>
            <a:off x="9012238" y="539999"/>
            <a:ext cx="2628900" cy="576872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511F1B23-21CD-4A3B-938B-5502019A13CD}"/>
              </a:ext>
            </a:extLst>
          </p:cNvPr>
          <p:cNvSpPr>
            <a:spLocks noGrp="1"/>
          </p:cNvSpPr>
          <p:nvPr>
            <p:ph type="body" orient="vert" idx="1"/>
          </p:nvPr>
        </p:nvSpPr>
        <p:spPr>
          <a:xfrm>
            <a:off x="550863" y="539999"/>
            <a:ext cx="8245475" cy="57687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E99C884-5A98-4C01-BB89-098AC6966496}"/>
              </a:ext>
            </a:extLst>
          </p:cNvPr>
          <p:cNvSpPr>
            <a:spLocks noGrp="1"/>
          </p:cNvSpPr>
          <p:nvPr>
            <p:ph type="dt" sz="half" idx="10"/>
          </p:nvPr>
        </p:nvSpPr>
        <p:spPr/>
        <p:txBody>
          <a:bodyPr/>
          <a:lstStyle/>
          <a:p>
            <a:fld id="{7CF0BCE0-945C-4FDF-95A1-2149B1FF5B83}" type="datetimeFigureOut">
              <a:rPr lang="en-US" smtClean="0"/>
              <a:t>9/9/2022</a:t>
            </a:fld>
            <a:endParaRPr lang="en-US"/>
          </a:p>
        </p:txBody>
      </p:sp>
      <p:sp>
        <p:nvSpPr>
          <p:cNvPr id="5" name="Footer Placeholder 4">
            <a:extLst>
              <a:ext uri="{FF2B5EF4-FFF2-40B4-BE49-F238E27FC236}">
                <a16:creationId xmlns:a16="http://schemas.microsoft.com/office/drawing/2014/main" xmlns="" id="{7DF54D22-9CD7-4FC6-9444-21948246C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8AECC14-D66C-401A-A0C9-DFCA5533A5C7}"/>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862022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xmlns="" id="{67416F32-9D98-4340-82E8-E90CE00AD2AC}"/>
              </a:ext>
            </a:extLst>
          </p:cNvPr>
          <p:cNvGrpSpPr/>
          <p:nvPr/>
        </p:nvGrpSpPr>
        <p:grpSpPr>
          <a:xfrm flipV="1">
            <a:off x="0" y="-1"/>
            <a:ext cx="12191999" cy="6861601"/>
            <a:chOff x="0" y="-1"/>
            <a:chExt cx="12191999" cy="6861601"/>
          </a:xfrm>
        </p:grpSpPr>
        <p:sp>
          <p:nvSpPr>
            <p:cNvPr id="20" name="Rectangle 19">
              <a:extLst>
                <a:ext uri="{FF2B5EF4-FFF2-40B4-BE49-F238E27FC236}">
                  <a16:creationId xmlns:a16="http://schemas.microsoft.com/office/drawing/2014/main" xmlns="" id="{66375AB4-82BB-418F-A50F-6180F68724A4}"/>
                </a:ext>
              </a:extLst>
            </p:cNvPr>
            <p:cNvSpPr>
              <a:spLocks noChangeAspect="1"/>
            </p:cNvSpPr>
            <p:nvPr/>
          </p:nvSpPr>
          <p:spPr>
            <a:xfrm>
              <a:off x="0" y="0"/>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 name="Oval 20">
              <a:extLst>
                <a:ext uri="{FF2B5EF4-FFF2-40B4-BE49-F238E27FC236}">
                  <a16:creationId xmlns:a16="http://schemas.microsoft.com/office/drawing/2014/main" xmlns="" id="{3FDD54B2-4A3F-4BFE-8FF0-82CA73F4AE8F}"/>
                </a:ext>
              </a:extLst>
            </p:cNvPr>
            <p:cNvSpPr>
              <a:spLocks noChangeAspect="1"/>
            </p:cNvSpPr>
            <p:nvPr/>
          </p:nvSpPr>
          <p:spPr>
            <a:xfrm>
              <a:off x="5750280" y="2148106"/>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2" name="Oval 21">
              <a:extLst>
                <a:ext uri="{FF2B5EF4-FFF2-40B4-BE49-F238E27FC236}">
                  <a16:creationId xmlns:a16="http://schemas.microsoft.com/office/drawing/2014/main" xmlns="" id="{30876F96-77AB-4E72-B1D2-FA45F4E3C04D}"/>
                </a:ext>
              </a:extLst>
            </p:cNvPr>
            <p:cNvSpPr>
              <a:spLocks noChangeAspect="1"/>
            </p:cNvSpPr>
            <p:nvPr/>
          </p:nvSpPr>
          <p:spPr>
            <a:xfrm>
              <a:off x="0" y="0"/>
              <a:ext cx="6347046" cy="6347046"/>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3" name="Group 22">
              <a:extLst>
                <a:ext uri="{FF2B5EF4-FFF2-40B4-BE49-F238E27FC236}">
                  <a16:creationId xmlns:a16="http://schemas.microsoft.com/office/drawing/2014/main" xmlns="" id="{BB08A2E9-6518-449E-940B-8518A1D850BB}"/>
                </a:ext>
              </a:extLst>
            </p:cNvPr>
            <p:cNvGrpSpPr>
              <a:grpSpLocks noChangeAspect="1"/>
            </p:cNvGrpSpPr>
            <p:nvPr/>
          </p:nvGrpSpPr>
          <p:grpSpPr>
            <a:xfrm rot="10800000">
              <a:off x="0" y="-1"/>
              <a:ext cx="10800000" cy="6858000"/>
              <a:chOff x="2328000" y="0"/>
              <a:chExt cx="2880000" cy="1440000"/>
            </a:xfrm>
          </p:grpSpPr>
          <p:sp>
            <p:nvSpPr>
              <p:cNvPr id="28" name="Rectangle 27">
                <a:extLst>
                  <a:ext uri="{FF2B5EF4-FFF2-40B4-BE49-F238E27FC236}">
                    <a16:creationId xmlns:a16="http://schemas.microsoft.com/office/drawing/2014/main" xmlns="" id="{60A86BE0-76B3-4EA0-BA2D-05266013A814}"/>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9" name="Rectangle 28">
                <a:extLst>
                  <a:ext uri="{FF2B5EF4-FFF2-40B4-BE49-F238E27FC236}">
                    <a16:creationId xmlns:a16="http://schemas.microsoft.com/office/drawing/2014/main" xmlns="" id="{6BA13564-810C-4398-AA63-67B020811FCB}"/>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5" name="Rectangle 24">
              <a:extLst>
                <a:ext uri="{FF2B5EF4-FFF2-40B4-BE49-F238E27FC236}">
                  <a16:creationId xmlns:a16="http://schemas.microsoft.com/office/drawing/2014/main" xmlns="" id="{3555E1EF-6216-47FA-BBCA-7C0C8C2DAB8C}"/>
                </a:ext>
              </a:extLst>
            </p:cNvPr>
            <p:cNvSpPr>
              <a:spLocks noChangeAspect="1"/>
            </p:cNvSpPr>
            <p:nvPr/>
          </p:nvSpPr>
          <p:spPr>
            <a:xfrm rot="10800000">
              <a:off x="5602286" y="271887"/>
              <a:ext cx="6589713" cy="6589713"/>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32" name="Rectangle 31">
            <a:extLst>
              <a:ext uri="{FF2B5EF4-FFF2-40B4-BE49-F238E27FC236}">
                <a16:creationId xmlns:a16="http://schemas.microsoft.com/office/drawing/2014/main" xmlns="" id="{D8D85657-6A77-4466-887F-EE948B9CD2B2}"/>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xmlns="" id="{C5D35498-B0C3-40BD-9407-6D0C0587E52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3492F85E-0893-4D8C-816A-5193CC6DC9C0}"/>
              </a:ext>
            </a:extLst>
          </p:cNvPr>
          <p:cNvSpPr>
            <a:spLocks noGrp="1"/>
          </p:cNvSpPr>
          <p:nvPr>
            <p:ph idx="1"/>
          </p:nvPr>
        </p:nvSpPr>
        <p:spPr/>
        <p:txBody>
          <a:bodyPr/>
          <a:lstStyle>
            <a:lvl1pPr marL="270000">
              <a:defRPr/>
            </a:lvl1pPr>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D5D46A9C-9655-49F5-85B3-A8A37F4F5A8F}"/>
              </a:ext>
            </a:extLst>
          </p:cNvPr>
          <p:cNvSpPr>
            <a:spLocks noGrp="1"/>
          </p:cNvSpPr>
          <p:nvPr>
            <p:ph type="dt" sz="half" idx="10"/>
          </p:nvPr>
        </p:nvSpPr>
        <p:spPr/>
        <p:txBody>
          <a:bodyPr/>
          <a:lstStyle/>
          <a:p>
            <a:fld id="{7CF0BCE0-945C-4FDF-95A1-2149B1FF5B83}" type="datetimeFigureOut">
              <a:rPr lang="en-US" smtClean="0"/>
              <a:t>9/9/2022</a:t>
            </a:fld>
            <a:endParaRPr lang="en-US"/>
          </a:p>
        </p:txBody>
      </p:sp>
      <p:sp>
        <p:nvSpPr>
          <p:cNvPr id="5" name="Footer Placeholder 4">
            <a:extLst>
              <a:ext uri="{FF2B5EF4-FFF2-40B4-BE49-F238E27FC236}">
                <a16:creationId xmlns:a16="http://schemas.microsoft.com/office/drawing/2014/main" xmlns="" id="{72EF896C-71D7-487F-A1B9-CBBE6DF4D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F8228E8-7B8A-4153-BEB2-BD5A69F2513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872784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1E54407D-DBA4-414C-ACA5-30D7B87C652B}"/>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xmlns="" id="{6BD518BC-8E44-4DAA-A8B9-2CFBD91DCDCD}"/>
                </a:ext>
              </a:extLst>
            </p:cNvPr>
            <p:cNvSpPr/>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xmlns="" id="{967C3660-39CD-431D-8E64-37508FFEAC96}"/>
                </a:ext>
              </a:extLst>
            </p:cNvPr>
            <p:cNvGrpSpPr>
              <a:grpSpLocks noChangeAspect="1"/>
            </p:cNvGrpSpPr>
            <p:nvPr/>
          </p:nvGrpSpPr>
          <p:grpSpPr>
            <a:xfrm>
              <a:off x="5603875" y="0"/>
              <a:ext cx="6521820" cy="3260910"/>
              <a:chOff x="0" y="0"/>
              <a:chExt cx="2880000" cy="1440000"/>
            </a:xfrm>
          </p:grpSpPr>
          <p:sp>
            <p:nvSpPr>
              <p:cNvPr id="9" name="Rectangle 8">
                <a:extLst>
                  <a:ext uri="{FF2B5EF4-FFF2-40B4-BE49-F238E27FC236}">
                    <a16:creationId xmlns:a16="http://schemas.microsoft.com/office/drawing/2014/main" xmlns="" id="{C4CCE569-E461-438A-A235-B96A542AF82F}"/>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3F9DF1F-1F74-476C-AD41-22AC3F8A65A0}"/>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xmlns="" id="{EBE49ED5-9713-43D1-AE9E-3F9FE5574077}"/>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D21A2854-1482-4441-85EA-D7B9F3EF56D2}"/>
                </a:ext>
              </a:extLst>
            </p:cNvPr>
            <p:cNvSpPr>
              <a:spLocks noChangeAspect="1"/>
            </p:cNvSpPr>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xmlns="" id="{FED36A6D-894D-44DA-851C-345A414F3F68}"/>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xmlns="" id="{9D36F1DF-CD42-4695-A7D0-2F5B193057E9}"/>
              </a:ext>
            </a:extLst>
          </p:cNvPr>
          <p:cNvSpPr>
            <a:spLocks noGrp="1"/>
          </p:cNvSpPr>
          <p:nvPr>
            <p:ph type="title"/>
          </p:nvPr>
        </p:nvSpPr>
        <p:spPr>
          <a:xfrm>
            <a:off x="540000" y="540000"/>
            <a:ext cx="7345362" cy="5768725"/>
          </a:xfrm>
        </p:spPr>
        <p:txBody>
          <a:bodyPr anchor="t"/>
          <a:lstStyle>
            <a:lvl1pPr>
              <a:defRPr sz="8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FA549160-0F86-4FCA-8718-6980E99C7938}"/>
              </a:ext>
            </a:extLst>
          </p:cNvPr>
          <p:cNvSpPr>
            <a:spLocks noGrp="1"/>
          </p:cNvSpPr>
          <p:nvPr>
            <p:ph type="body" idx="1"/>
          </p:nvPr>
        </p:nvSpPr>
        <p:spPr>
          <a:xfrm>
            <a:off x="8075612" y="540000"/>
            <a:ext cx="3565523" cy="5768725"/>
          </a:xfrm>
        </p:spPr>
        <p:txBody>
          <a:bodyPr anchor="t"/>
          <a:lstStyle>
            <a:lvl1pPr marL="0" indent="0">
              <a:buNone/>
              <a:defRPr sz="18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B5C6CBB-DABA-4F2E-8574-46747E15EA1A}"/>
              </a:ext>
            </a:extLst>
          </p:cNvPr>
          <p:cNvSpPr>
            <a:spLocks noGrp="1"/>
          </p:cNvSpPr>
          <p:nvPr>
            <p:ph type="dt" sz="half" idx="10"/>
          </p:nvPr>
        </p:nvSpPr>
        <p:spPr/>
        <p:txBody>
          <a:bodyPr/>
          <a:lstStyle/>
          <a:p>
            <a:fld id="{7CF0BCE0-945C-4FDF-95A1-2149B1FF5B83}" type="datetimeFigureOut">
              <a:rPr lang="en-US" smtClean="0"/>
              <a:t>9/9/2022</a:t>
            </a:fld>
            <a:endParaRPr lang="en-US" dirty="0"/>
          </a:p>
        </p:txBody>
      </p:sp>
      <p:sp>
        <p:nvSpPr>
          <p:cNvPr id="5" name="Footer Placeholder 4">
            <a:extLst>
              <a:ext uri="{FF2B5EF4-FFF2-40B4-BE49-F238E27FC236}">
                <a16:creationId xmlns:a16="http://schemas.microsoft.com/office/drawing/2014/main" xmlns="" id="{8FAF86BC-9ECC-439C-BF2E-F0B7EF193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C742552-C4C9-44EE-B7CB-5A652393BA20}"/>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558204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A5774299-531D-4CAC-881D-7EB68BC99FCC}"/>
              </a:ext>
            </a:extLst>
          </p:cNvPr>
          <p:cNvGrpSpPr/>
          <p:nvPr/>
        </p:nvGrpSpPr>
        <p:grpSpPr>
          <a:xfrm>
            <a:off x="0" y="-3"/>
            <a:ext cx="12192000" cy="6858003"/>
            <a:chOff x="0" y="-3"/>
            <a:chExt cx="12192000" cy="6858003"/>
          </a:xfrm>
        </p:grpSpPr>
        <p:sp useBgFill="1">
          <p:nvSpPr>
            <p:cNvPr id="9" name="Rectangle 8">
              <a:extLst>
                <a:ext uri="{FF2B5EF4-FFF2-40B4-BE49-F238E27FC236}">
                  <a16:creationId xmlns:a16="http://schemas.microsoft.com/office/drawing/2014/main" xmlns="" id="{A17676CF-DDCC-48C1-AC68-CDA0B9E47FD8}"/>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E052D363-F6F5-455B-A2F2-A12B30CEE528}"/>
                </a:ext>
              </a:extLst>
            </p:cNvPr>
            <p:cNvGrpSpPr>
              <a:grpSpLocks noChangeAspect="1"/>
            </p:cNvGrpSpPr>
            <p:nvPr/>
          </p:nvGrpSpPr>
          <p:grpSpPr>
            <a:xfrm>
              <a:off x="672000" y="-3"/>
              <a:ext cx="11520000" cy="5760000"/>
              <a:chOff x="5981700" y="-1"/>
              <a:chExt cx="6042660" cy="3021330"/>
            </a:xfrm>
          </p:grpSpPr>
          <p:sp>
            <p:nvSpPr>
              <p:cNvPr id="17" name="Rectangle 16">
                <a:extLst>
                  <a:ext uri="{FF2B5EF4-FFF2-40B4-BE49-F238E27FC236}">
                    <a16:creationId xmlns:a16="http://schemas.microsoft.com/office/drawing/2014/main" xmlns="" id="{D0C396B8-00CA-4AE9-A0A5-B4E2B2A2AC07}"/>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F6660166-3107-4058-A259-59B0527306BD}"/>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xmlns="" id="{42BE934E-3063-4D0F-AFDE-68D58D336CBE}"/>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039660FA-744A-4CB3-9BED-C59793E3BF32}"/>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xmlns="" id="{AE313EEC-733B-4019-8A0B-3FA768B8DB7A}"/>
                </a:ext>
              </a:extLst>
            </p:cNvPr>
            <p:cNvGrpSpPr/>
            <p:nvPr/>
          </p:nvGrpSpPr>
          <p:grpSpPr>
            <a:xfrm rot="10800000">
              <a:off x="1" y="2948940"/>
              <a:ext cx="7818118" cy="3909059"/>
              <a:chOff x="0" y="0"/>
              <a:chExt cx="2880000" cy="1440000"/>
            </a:xfrm>
          </p:grpSpPr>
          <p:sp>
            <p:nvSpPr>
              <p:cNvPr id="15" name="Rectangle 14">
                <a:extLst>
                  <a:ext uri="{FF2B5EF4-FFF2-40B4-BE49-F238E27FC236}">
                    <a16:creationId xmlns:a16="http://schemas.microsoft.com/office/drawing/2014/main" xmlns="" id="{421FE91F-780C-4ABD-ADE8-0EFDB7196A10}"/>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109EA389-EE78-4475-A390-5EDED23C2D6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xmlns="" id="{5E492A94-8867-4C62-9D40-4023C41E0AF8}"/>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xmlns="" id="{A3DAD7C5-BA12-4557-8BC4-72C69B0D59DD}"/>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xmlns="" id="{854412EC-56C0-4009-B2E3-D63F9EECB9D4}"/>
              </a:ext>
            </a:extLst>
          </p:cNvPr>
          <p:cNvSpPr>
            <a:spLocks noGrp="1"/>
          </p:cNvSpPr>
          <p:nvPr>
            <p:ph type="title"/>
          </p:nvPr>
        </p:nvSpPr>
        <p:spPr>
          <a:xfrm>
            <a:off x="540000" y="539999"/>
            <a:ext cx="11090275" cy="12096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AB70C84F-F3B7-4BF4-A328-BCF5ADD32944}"/>
              </a:ext>
            </a:extLst>
          </p:cNvPr>
          <p:cNvSpPr>
            <a:spLocks noGrp="1"/>
          </p:cNvSpPr>
          <p:nvPr>
            <p:ph sz="half" idx="1"/>
          </p:nvPr>
        </p:nvSpPr>
        <p:spPr>
          <a:xfrm>
            <a:off x="54000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EF919CD5-DBB4-4749-980D-B5B40ECB67B9}"/>
              </a:ext>
            </a:extLst>
          </p:cNvPr>
          <p:cNvSpPr>
            <a:spLocks noGrp="1"/>
          </p:cNvSpPr>
          <p:nvPr>
            <p:ph sz="half" idx="2"/>
          </p:nvPr>
        </p:nvSpPr>
        <p:spPr>
          <a:xfrm>
            <a:off x="620395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0BCFC378-6572-43DF-8344-59DE8122CD12}"/>
              </a:ext>
            </a:extLst>
          </p:cNvPr>
          <p:cNvSpPr>
            <a:spLocks noGrp="1"/>
          </p:cNvSpPr>
          <p:nvPr>
            <p:ph type="dt" sz="half" idx="10"/>
          </p:nvPr>
        </p:nvSpPr>
        <p:spPr/>
        <p:txBody>
          <a:bodyPr/>
          <a:lstStyle/>
          <a:p>
            <a:fld id="{7CF0BCE0-945C-4FDF-95A1-2149B1FF5B83}" type="datetimeFigureOut">
              <a:rPr lang="en-US" smtClean="0"/>
              <a:t>9/9/2022</a:t>
            </a:fld>
            <a:endParaRPr lang="en-US"/>
          </a:p>
        </p:txBody>
      </p:sp>
      <p:sp>
        <p:nvSpPr>
          <p:cNvPr id="6" name="Footer Placeholder 5">
            <a:extLst>
              <a:ext uri="{FF2B5EF4-FFF2-40B4-BE49-F238E27FC236}">
                <a16:creationId xmlns:a16="http://schemas.microsoft.com/office/drawing/2014/main" xmlns="" id="{36967A14-246A-4DDF-865C-68F6E1690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9674B6D-E110-478C-94B9-2F8199E586DC}"/>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75183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xmlns="" id="{5130F7E5-A40E-4C9C-8E4F-3935B9182C4A}"/>
              </a:ext>
            </a:extLst>
          </p:cNvPr>
          <p:cNvGrpSpPr/>
          <p:nvPr/>
        </p:nvGrpSpPr>
        <p:grpSpPr>
          <a:xfrm>
            <a:off x="0" y="-2"/>
            <a:ext cx="12191999" cy="6858001"/>
            <a:chOff x="0" y="-2"/>
            <a:chExt cx="12191999" cy="6858001"/>
          </a:xfrm>
        </p:grpSpPr>
        <p:sp>
          <p:nvSpPr>
            <p:cNvPr id="12" name="Rectangle 11">
              <a:extLst>
                <a:ext uri="{FF2B5EF4-FFF2-40B4-BE49-F238E27FC236}">
                  <a16:creationId xmlns:a16="http://schemas.microsoft.com/office/drawing/2014/main" xmlns="" id="{AE67B504-02A7-4203-87D0-07D333D71917}"/>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xmlns="" id="{DA1158F3-E1C3-400D-8505-628DB94365CE}"/>
                </a:ext>
              </a:extLst>
            </p:cNvPr>
            <p:cNvGrpSpPr/>
            <p:nvPr/>
          </p:nvGrpSpPr>
          <p:grpSpPr>
            <a:xfrm rot="16200000">
              <a:off x="2295528" y="-2295528"/>
              <a:ext cx="6858000" cy="11449051"/>
              <a:chOff x="0" y="2333625"/>
              <a:chExt cx="9515474" cy="3766109"/>
            </a:xfrm>
          </p:grpSpPr>
          <p:sp>
            <p:nvSpPr>
              <p:cNvPr id="23" name="Rectangle 22">
                <a:extLst>
                  <a:ext uri="{FF2B5EF4-FFF2-40B4-BE49-F238E27FC236}">
                    <a16:creationId xmlns:a16="http://schemas.microsoft.com/office/drawing/2014/main" xmlns="" id="{0AEADDCE-3295-4F24-8700-C93B5457C2B7}"/>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xmlns="" id="{1F95C76A-5429-458C-BC9D-E1053EF7B84F}"/>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xmlns="" id="{3D0E8A42-259A-43FA-B284-B459D7364097}"/>
                </a:ext>
              </a:extLst>
            </p:cNvPr>
            <p:cNvGrpSpPr>
              <a:grpSpLocks noChangeAspect="1"/>
            </p:cNvGrpSpPr>
            <p:nvPr/>
          </p:nvGrpSpPr>
          <p:grpSpPr>
            <a:xfrm rot="5400000">
              <a:off x="3583369" y="-3583369"/>
              <a:ext cx="4713262" cy="11880000"/>
              <a:chOff x="1" y="0"/>
              <a:chExt cx="8305797" cy="6858000"/>
            </a:xfrm>
          </p:grpSpPr>
          <p:sp>
            <p:nvSpPr>
              <p:cNvPr id="21" name="Rectangle 20">
                <a:extLst>
                  <a:ext uri="{FF2B5EF4-FFF2-40B4-BE49-F238E27FC236}">
                    <a16:creationId xmlns:a16="http://schemas.microsoft.com/office/drawing/2014/main" xmlns="" id="{7900B4F1-619C-4C0E-B749-1843F22C946A}"/>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xmlns="" id="{6E6F70BB-DCCC-4CF0-B5BB-95A965A99947}"/>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xmlns="" id="{83E6C50C-C1DA-44E1-B254-3B7228879DCD}"/>
                </a:ext>
              </a:extLst>
            </p:cNvPr>
            <p:cNvGrpSpPr/>
            <p:nvPr/>
          </p:nvGrpSpPr>
          <p:grpSpPr>
            <a:xfrm>
              <a:off x="2676525" y="0"/>
              <a:ext cx="9515473" cy="3766109"/>
              <a:chOff x="2333625" y="2433367"/>
              <a:chExt cx="9897159" cy="3766109"/>
            </a:xfrm>
          </p:grpSpPr>
          <p:sp>
            <p:nvSpPr>
              <p:cNvPr id="19" name="Rectangle 18">
                <a:extLst>
                  <a:ext uri="{FF2B5EF4-FFF2-40B4-BE49-F238E27FC236}">
                    <a16:creationId xmlns:a16="http://schemas.microsoft.com/office/drawing/2014/main" xmlns="" id="{DFC6EEED-A40A-4D1C-BE6B-11DD62770607}"/>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xmlns="" id="{527FF3FB-FDFC-4659-A7D6-ABED74010E82}"/>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xmlns="" id="{51548ED5-6668-4672-88DC-40E92508ACA2}"/>
                </a:ext>
              </a:extLst>
            </p:cNvPr>
            <p:cNvGrpSpPr/>
            <p:nvPr/>
          </p:nvGrpSpPr>
          <p:grpSpPr>
            <a:xfrm>
              <a:off x="0" y="0"/>
              <a:ext cx="9515473" cy="3766109"/>
              <a:chOff x="0" y="2333625"/>
              <a:chExt cx="9515473" cy="3766109"/>
            </a:xfrm>
          </p:grpSpPr>
          <p:sp>
            <p:nvSpPr>
              <p:cNvPr id="17" name="Rectangle 16">
                <a:extLst>
                  <a:ext uri="{FF2B5EF4-FFF2-40B4-BE49-F238E27FC236}">
                    <a16:creationId xmlns:a16="http://schemas.microsoft.com/office/drawing/2014/main" xmlns="" id="{975AE1B2-E73F-4E6E-AAFB-FB1C02684D3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D750F2D6-C0E1-4AFE-AB87-083292737609}"/>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5" name="Rectangle 24">
            <a:extLst>
              <a:ext uri="{FF2B5EF4-FFF2-40B4-BE49-F238E27FC236}">
                <a16:creationId xmlns:a16="http://schemas.microsoft.com/office/drawing/2014/main" xmlns="" id="{4ECC0D66-F2BE-4BF4-87F6-CE618B5C8916}"/>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xmlns="" id="{9A0BCA11-08C2-4C9A-B0A3-31C9051CDF9E}"/>
              </a:ext>
            </a:extLst>
          </p:cNvPr>
          <p:cNvSpPr>
            <a:spLocks noGrp="1"/>
          </p:cNvSpPr>
          <p:nvPr>
            <p:ph type="title"/>
          </p:nvPr>
        </p:nvSpPr>
        <p:spPr>
          <a:xfrm>
            <a:off x="540000" y="539999"/>
            <a:ext cx="11090273" cy="1210396"/>
          </a:xfrm>
        </p:spPr>
        <p:txBody>
          <a:bodyPr>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3662CEB0-C969-40EA-A5E2-8D875E28A6B6}"/>
              </a:ext>
            </a:extLst>
          </p:cNvPr>
          <p:cNvSpPr>
            <a:spLocks noGrp="1"/>
          </p:cNvSpPr>
          <p:nvPr>
            <p:ph type="body" idx="1"/>
          </p:nvPr>
        </p:nvSpPr>
        <p:spPr>
          <a:xfrm>
            <a:off x="540000" y="1929783"/>
            <a:ext cx="5448052" cy="792161"/>
          </a:xfrm>
        </p:spPr>
        <p:txBody>
          <a:bodyPr anchor="b"/>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40F41A6-112E-4305-A0BA-6E119A77AC10}"/>
              </a:ext>
            </a:extLst>
          </p:cNvPr>
          <p:cNvSpPr>
            <a:spLocks noGrp="1"/>
          </p:cNvSpPr>
          <p:nvPr>
            <p:ph sz="half" idx="2"/>
          </p:nvPr>
        </p:nvSpPr>
        <p:spPr>
          <a:xfrm>
            <a:off x="54000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9AC672C5-31B9-443B-8DEE-5523646891F7}"/>
              </a:ext>
            </a:extLst>
          </p:cNvPr>
          <p:cNvSpPr>
            <a:spLocks noGrp="1"/>
          </p:cNvSpPr>
          <p:nvPr>
            <p:ph type="body" sz="quarter" idx="3"/>
          </p:nvPr>
        </p:nvSpPr>
        <p:spPr>
          <a:xfrm>
            <a:off x="6203949" y="1929782"/>
            <a:ext cx="5437187" cy="792000"/>
          </a:xfrm>
        </p:spPr>
        <p:txBody>
          <a:bodyPr anchor="b"/>
          <a:lstStyle>
            <a:lvl1pPr marL="0" indent="0">
              <a:buNone/>
              <a:defRPr sz="1600" b="0"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4D18B9D-8B21-4249-A3AD-8FBE48F0F55B}"/>
              </a:ext>
            </a:extLst>
          </p:cNvPr>
          <p:cNvSpPr>
            <a:spLocks noGrp="1"/>
          </p:cNvSpPr>
          <p:nvPr>
            <p:ph sz="quarter" idx="4"/>
          </p:nvPr>
        </p:nvSpPr>
        <p:spPr>
          <a:xfrm>
            <a:off x="620395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05B60881-13B2-4064-84FB-6D071F36C433}"/>
              </a:ext>
            </a:extLst>
          </p:cNvPr>
          <p:cNvSpPr>
            <a:spLocks noGrp="1"/>
          </p:cNvSpPr>
          <p:nvPr>
            <p:ph type="dt" sz="half" idx="10"/>
          </p:nvPr>
        </p:nvSpPr>
        <p:spPr/>
        <p:txBody>
          <a:bodyPr/>
          <a:lstStyle/>
          <a:p>
            <a:fld id="{7CF0BCE0-945C-4FDF-95A1-2149B1FF5B83}" type="datetimeFigureOut">
              <a:rPr lang="en-US" smtClean="0"/>
              <a:t>9/9/2022</a:t>
            </a:fld>
            <a:endParaRPr lang="en-US"/>
          </a:p>
        </p:txBody>
      </p:sp>
      <p:sp>
        <p:nvSpPr>
          <p:cNvPr id="8" name="Footer Placeholder 7">
            <a:extLst>
              <a:ext uri="{FF2B5EF4-FFF2-40B4-BE49-F238E27FC236}">
                <a16:creationId xmlns:a16="http://schemas.microsoft.com/office/drawing/2014/main" xmlns="" id="{249FCE5D-D5EF-485D-97FA-2614FF9642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67F204FC-4F66-417C-8E4B-74772ED057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071122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521FD20-B9D4-4FD1-9AAD-F4157555AD62}"/>
              </a:ext>
            </a:extLst>
          </p:cNvPr>
          <p:cNvGrpSpPr/>
          <p:nvPr/>
        </p:nvGrpSpPr>
        <p:grpSpPr>
          <a:xfrm rot="10800000">
            <a:off x="1392000" y="0"/>
            <a:ext cx="10800000" cy="6858000"/>
            <a:chOff x="0" y="0"/>
            <a:chExt cx="10800000" cy="6858000"/>
          </a:xfrm>
        </p:grpSpPr>
        <p:sp>
          <p:nvSpPr>
            <p:cNvPr id="15" name="Rectangle 14">
              <a:extLst>
                <a:ext uri="{FF2B5EF4-FFF2-40B4-BE49-F238E27FC236}">
                  <a16:creationId xmlns:a16="http://schemas.microsoft.com/office/drawing/2014/main" xmlns="" id="{27477A35-8424-45D6-A66E-8ACFA6C405B5}"/>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xmlns="" id="{8BFBA1CE-E9AC-40C0-A7F9-E5671F5FEF9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xmlns="" id="{D0C2729A-59F8-46A4-9AAA-7665E5966E2D}"/>
              </a:ext>
            </a:extLst>
          </p:cNvPr>
          <p:cNvGrpSpPr>
            <a:grpSpLocks noChangeAspect="1"/>
          </p:cNvGrpSpPr>
          <p:nvPr/>
        </p:nvGrpSpPr>
        <p:grpSpPr>
          <a:xfrm rot="16200000" flipH="1">
            <a:off x="-1714500" y="1714500"/>
            <a:ext cx="6858000" cy="3429000"/>
            <a:chOff x="0" y="0"/>
            <a:chExt cx="2880000" cy="1440000"/>
          </a:xfrm>
        </p:grpSpPr>
        <p:sp>
          <p:nvSpPr>
            <p:cNvPr id="13" name="Rectangle 12">
              <a:extLst>
                <a:ext uri="{FF2B5EF4-FFF2-40B4-BE49-F238E27FC236}">
                  <a16:creationId xmlns:a16="http://schemas.microsoft.com/office/drawing/2014/main" xmlns="" id="{83EBBB96-590D-4704-87AD-A00AE2424DE8}"/>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xmlns="" id="{889BAB7D-5298-40B9-910B-136D0C6A9934}"/>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2" name="Rectangle 11">
            <a:extLst>
              <a:ext uri="{FF2B5EF4-FFF2-40B4-BE49-F238E27FC236}">
                <a16:creationId xmlns:a16="http://schemas.microsoft.com/office/drawing/2014/main" xmlns="" id="{F323EA00-E168-4864-883B-358A7CDF9153}"/>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xmlns="" id="{CA4F2DFA-2F27-43FB-B08C-0787FA44B0D1}"/>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xmlns="" id="{7D750354-CD8D-4A3B-A7AC-04622BCB0499}"/>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xmlns="" id="{7F3ED3C6-DA43-4D1C-9056-407A4FB1C6AB}"/>
              </a:ext>
            </a:extLst>
          </p:cNvPr>
          <p:cNvSpPr>
            <a:spLocks noGrp="1"/>
          </p:cNvSpPr>
          <p:nvPr>
            <p:ph type="title"/>
          </p:nvPr>
        </p:nvSpPr>
        <p:spPr>
          <a:xfrm>
            <a:off x="550863" y="549276"/>
            <a:ext cx="11090275" cy="5759450"/>
          </a:xfrm>
        </p:spPr>
        <p:txBody>
          <a:bodyPr/>
          <a:lstStyle>
            <a:lvl1pPr>
              <a:defRPr sz="8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720CEB41-E921-45ED-951A-861E31E01336}"/>
              </a:ext>
            </a:extLst>
          </p:cNvPr>
          <p:cNvSpPr>
            <a:spLocks noGrp="1"/>
          </p:cNvSpPr>
          <p:nvPr>
            <p:ph type="dt" sz="half" idx="10"/>
          </p:nvPr>
        </p:nvSpPr>
        <p:spPr/>
        <p:txBody>
          <a:bodyPr/>
          <a:lstStyle/>
          <a:p>
            <a:fld id="{7CF0BCE0-945C-4FDF-95A1-2149B1FF5B83}" type="datetimeFigureOut">
              <a:rPr lang="en-US" smtClean="0"/>
              <a:t>9/9/2022</a:t>
            </a:fld>
            <a:endParaRPr lang="en-US"/>
          </a:p>
        </p:txBody>
      </p:sp>
      <p:sp>
        <p:nvSpPr>
          <p:cNvPr id="4" name="Footer Placeholder 3">
            <a:extLst>
              <a:ext uri="{FF2B5EF4-FFF2-40B4-BE49-F238E27FC236}">
                <a16:creationId xmlns:a16="http://schemas.microsoft.com/office/drawing/2014/main" xmlns="" id="{8F6B422D-769C-4E63-8763-ABBB885007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D38FB6F-2D68-40C0-B628-142011F34A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393412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xmlns="" id="{5ED88E92-14F3-4B58-9E48-1D79E139A89E}"/>
              </a:ext>
            </a:extLst>
          </p:cNvPr>
          <p:cNvGrpSpPr/>
          <p:nvPr/>
        </p:nvGrpSpPr>
        <p:grpSpPr>
          <a:xfrm>
            <a:off x="0" y="0"/>
            <a:ext cx="12191999" cy="6861600"/>
            <a:chOff x="1" y="0"/>
            <a:chExt cx="12191999" cy="6861600"/>
          </a:xfrm>
        </p:grpSpPr>
        <p:sp>
          <p:nvSpPr>
            <p:cNvPr id="6" name="Rectangle 5">
              <a:extLst>
                <a:ext uri="{FF2B5EF4-FFF2-40B4-BE49-F238E27FC236}">
                  <a16:creationId xmlns:a16="http://schemas.microsoft.com/office/drawing/2014/main" xmlns="" id="{A6466AE7-32B6-4334-AF41-B9387E6726C5}"/>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7" name="Oval 6">
              <a:extLst>
                <a:ext uri="{FF2B5EF4-FFF2-40B4-BE49-F238E27FC236}">
                  <a16:creationId xmlns:a16="http://schemas.microsoft.com/office/drawing/2014/main" xmlns="" id="{659C09F8-90CD-443F-9AA1-D08C56A605BB}"/>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Oval 7">
              <a:extLst>
                <a:ext uri="{FF2B5EF4-FFF2-40B4-BE49-F238E27FC236}">
                  <a16:creationId xmlns:a16="http://schemas.microsoft.com/office/drawing/2014/main" xmlns="" id="{DC7304AB-BE7D-45AC-A876-4A24543AE5B3}"/>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9" name="Group 8">
              <a:extLst>
                <a:ext uri="{FF2B5EF4-FFF2-40B4-BE49-F238E27FC236}">
                  <a16:creationId xmlns:a16="http://schemas.microsoft.com/office/drawing/2014/main" xmlns="" id="{8E11922B-DDB3-46D7-B1BD-C1CCDB3C42E3}"/>
                </a:ext>
              </a:extLst>
            </p:cNvPr>
            <p:cNvGrpSpPr>
              <a:grpSpLocks noChangeAspect="1"/>
            </p:cNvGrpSpPr>
            <p:nvPr/>
          </p:nvGrpSpPr>
          <p:grpSpPr>
            <a:xfrm>
              <a:off x="690092" y="0"/>
              <a:ext cx="10800000" cy="6858000"/>
              <a:chOff x="2328000" y="0"/>
              <a:chExt cx="2880000" cy="1440000"/>
            </a:xfrm>
          </p:grpSpPr>
          <p:sp>
            <p:nvSpPr>
              <p:cNvPr id="14" name="Rectangle 13">
                <a:extLst>
                  <a:ext uri="{FF2B5EF4-FFF2-40B4-BE49-F238E27FC236}">
                    <a16:creationId xmlns:a16="http://schemas.microsoft.com/office/drawing/2014/main" xmlns="" id="{C580F8F6-E662-4BCD-AC9C-7E5DDBD5A773}"/>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xmlns="" id="{9A333FE5-ADB0-48EE-A1A6-9AA36DA343A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xmlns="" id="{0B09CD4F-6DF4-48AA-BD35-23E3F2A643F7}"/>
                </a:ext>
              </a:extLst>
            </p:cNvPr>
            <p:cNvGrpSpPr>
              <a:grpSpLocks noChangeAspect="1"/>
            </p:cNvGrpSpPr>
            <p:nvPr/>
          </p:nvGrpSpPr>
          <p:grpSpPr>
            <a:xfrm rot="5400000">
              <a:off x="7048499" y="1714500"/>
              <a:ext cx="6858000" cy="3429000"/>
              <a:chOff x="0" y="0"/>
              <a:chExt cx="2880000" cy="1440000"/>
            </a:xfrm>
          </p:grpSpPr>
          <p:sp>
            <p:nvSpPr>
              <p:cNvPr id="12" name="Rectangle 11">
                <a:extLst>
                  <a:ext uri="{FF2B5EF4-FFF2-40B4-BE49-F238E27FC236}">
                    <a16:creationId xmlns:a16="http://schemas.microsoft.com/office/drawing/2014/main" xmlns="" id="{02223219-ACCC-42F2-A1B4-E3C8C8AB12A4}"/>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xmlns="" id="{1510B0E9-9BA0-4357-9E04-554C19BAAC8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1" name="Rectangle 10">
              <a:extLst>
                <a:ext uri="{FF2B5EF4-FFF2-40B4-BE49-F238E27FC236}">
                  <a16:creationId xmlns:a16="http://schemas.microsoft.com/office/drawing/2014/main" xmlns="" id="{DF06DA80-525A-4C9E-A441-50630AA772A4}"/>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6" name="Rectangle 15">
            <a:extLst>
              <a:ext uri="{FF2B5EF4-FFF2-40B4-BE49-F238E27FC236}">
                <a16:creationId xmlns:a16="http://schemas.microsoft.com/office/drawing/2014/main" xmlns="" id="{E841E027-8E53-4FEB-8605-2124D85731CA}"/>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Date Placeholder 1">
            <a:extLst>
              <a:ext uri="{FF2B5EF4-FFF2-40B4-BE49-F238E27FC236}">
                <a16:creationId xmlns:a16="http://schemas.microsoft.com/office/drawing/2014/main" xmlns="" id="{7DD871A2-AE80-4408-AA95-DC60D132E9E3}"/>
              </a:ext>
            </a:extLst>
          </p:cNvPr>
          <p:cNvSpPr>
            <a:spLocks noGrp="1"/>
          </p:cNvSpPr>
          <p:nvPr>
            <p:ph type="dt" sz="half" idx="10"/>
          </p:nvPr>
        </p:nvSpPr>
        <p:spPr/>
        <p:txBody>
          <a:bodyPr/>
          <a:lstStyle/>
          <a:p>
            <a:fld id="{7CF0BCE0-945C-4FDF-95A1-2149B1FF5B83}" type="datetimeFigureOut">
              <a:rPr lang="en-US" smtClean="0"/>
              <a:t>9/9/2022</a:t>
            </a:fld>
            <a:endParaRPr lang="en-US"/>
          </a:p>
        </p:txBody>
      </p:sp>
      <p:sp>
        <p:nvSpPr>
          <p:cNvPr id="3" name="Footer Placeholder 2">
            <a:extLst>
              <a:ext uri="{FF2B5EF4-FFF2-40B4-BE49-F238E27FC236}">
                <a16:creationId xmlns:a16="http://schemas.microsoft.com/office/drawing/2014/main" xmlns="" id="{DDD122A1-7B97-4979-B319-1CE0A4A497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26209A76-7DCD-477A-A6BA-EEA63FF94082}"/>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76386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0D5C0F5C-A529-490C-8941-78F10C6A00D3}"/>
              </a:ext>
            </a:extLst>
          </p:cNvPr>
          <p:cNvGrpSpPr/>
          <p:nvPr/>
        </p:nvGrpSpPr>
        <p:grpSpPr>
          <a:xfrm flipH="1">
            <a:off x="0" y="0"/>
            <a:ext cx="12191999" cy="6858001"/>
            <a:chOff x="0" y="-2"/>
            <a:chExt cx="12191999" cy="6858001"/>
          </a:xfrm>
        </p:grpSpPr>
        <p:sp>
          <p:nvSpPr>
            <p:cNvPr id="9" name="Rectangle 8">
              <a:extLst>
                <a:ext uri="{FF2B5EF4-FFF2-40B4-BE49-F238E27FC236}">
                  <a16:creationId xmlns:a16="http://schemas.microsoft.com/office/drawing/2014/main" xmlns="" id="{14A8D739-B942-4545-9459-A6CAF0444D1F}"/>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4BB38CCA-110B-4404-9363-BFFA76C096D2}"/>
                </a:ext>
              </a:extLst>
            </p:cNvPr>
            <p:cNvGrpSpPr/>
            <p:nvPr/>
          </p:nvGrpSpPr>
          <p:grpSpPr>
            <a:xfrm rot="16200000">
              <a:off x="2295528" y="-2295528"/>
              <a:ext cx="6858000" cy="11449051"/>
              <a:chOff x="0" y="2333625"/>
              <a:chExt cx="9515474" cy="3766109"/>
            </a:xfrm>
          </p:grpSpPr>
          <p:sp>
            <p:nvSpPr>
              <p:cNvPr id="20" name="Rectangle 19">
                <a:extLst>
                  <a:ext uri="{FF2B5EF4-FFF2-40B4-BE49-F238E27FC236}">
                    <a16:creationId xmlns:a16="http://schemas.microsoft.com/office/drawing/2014/main" xmlns="" id="{B223FE99-C58F-4A56-8F8E-2942FF74E4BD}"/>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xmlns="" id="{DBBD4511-8AB6-4BD3-8410-7FB3EC8D42B2}"/>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xmlns="" id="{6A8CA067-2248-4BD3-B56E-2C014AEB2273}"/>
                </a:ext>
              </a:extLst>
            </p:cNvPr>
            <p:cNvGrpSpPr>
              <a:grpSpLocks noChangeAspect="1"/>
            </p:cNvGrpSpPr>
            <p:nvPr/>
          </p:nvGrpSpPr>
          <p:grpSpPr>
            <a:xfrm rot="5400000">
              <a:off x="3583369" y="-3583369"/>
              <a:ext cx="4713262" cy="11880000"/>
              <a:chOff x="1" y="0"/>
              <a:chExt cx="8305797" cy="6858000"/>
            </a:xfrm>
          </p:grpSpPr>
          <p:sp>
            <p:nvSpPr>
              <p:cNvPr id="18" name="Rectangle 17">
                <a:extLst>
                  <a:ext uri="{FF2B5EF4-FFF2-40B4-BE49-F238E27FC236}">
                    <a16:creationId xmlns:a16="http://schemas.microsoft.com/office/drawing/2014/main" xmlns="" id="{8C017B9B-2727-4255-8F80-9D4C2A5AE297}"/>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xmlns="" id="{693C5F16-BC47-4707-B6B7-DC5262ACDC51}"/>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xmlns="" id="{2E88FE13-0734-4BB3-B4D1-7C53A194DA84}"/>
                </a:ext>
              </a:extLst>
            </p:cNvPr>
            <p:cNvGrpSpPr/>
            <p:nvPr/>
          </p:nvGrpSpPr>
          <p:grpSpPr>
            <a:xfrm>
              <a:off x="2676525" y="0"/>
              <a:ext cx="9515473" cy="3766109"/>
              <a:chOff x="2333625" y="2433367"/>
              <a:chExt cx="9897159" cy="3766109"/>
            </a:xfrm>
          </p:grpSpPr>
          <p:sp>
            <p:nvSpPr>
              <p:cNvPr id="16" name="Rectangle 15">
                <a:extLst>
                  <a:ext uri="{FF2B5EF4-FFF2-40B4-BE49-F238E27FC236}">
                    <a16:creationId xmlns:a16="http://schemas.microsoft.com/office/drawing/2014/main" xmlns="" id="{5C9B7EF7-1EDF-4AC7-8E40-C2801783AC85}"/>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xmlns="" id="{925CA0A0-9A3F-498E-983D-B3285EF5AD9A}"/>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xmlns="" id="{A5171814-E4F0-44B5-BC3F-588512210991}"/>
                </a:ext>
              </a:extLst>
            </p:cNvPr>
            <p:cNvGrpSpPr/>
            <p:nvPr/>
          </p:nvGrpSpPr>
          <p:grpSpPr>
            <a:xfrm>
              <a:off x="0" y="0"/>
              <a:ext cx="9515473" cy="3766109"/>
              <a:chOff x="0" y="2333625"/>
              <a:chExt cx="9515473" cy="3766109"/>
            </a:xfrm>
          </p:grpSpPr>
          <p:sp>
            <p:nvSpPr>
              <p:cNvPr id="14" name="Rectangle 13">
                <a:extLst>
                  <a:ext uri="{FF2B5EF4-FFF2-40B4-BE49-F238E27FC236}">
                    <a16:creationId xmlns:a16="http://schemas.microsoft.com/office/drawing/2014/main" xmlns="" id="{8E666ACD-EB1C-4732-971B-C3B26061DB8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2A4E213B-7F96-44C1-90B3-B72E9387BF73}"/>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2" name="Rectangle 21">
            <a:extLst>
              <a:ext uri="{FF2B5EF4-FFF2-40B4-BE49-F238E27FC236}">
                <a16:creationId xmlns:a16="http://schemas.microsoft.com/office/drawing/2014/main" xmlns="" id="{BFE392AA-35E5-40E5-9309-284A0C54106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xmlns="" id="{71A8188C-9713-46E1-AA5C-C84FE515F3A2}"/>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59E192CC-893A-4A84-A7E9-F389D83F0B16}"/>
              </a:ext>
            </a:extLst>
          </p:cNvPr>
          <p:cNvSpPr>
            <a:spLocks noGrp="1"/>
          </p:cNvSpPr>
          <p:nvPr>
            <p:ph idx="1"/>
          </p:nvPr>
        </p:nvSpPr>
        <p:spPr>
          <a:xfrm>
            <a:off x="5232400" y="540000"/>
            <a:ext cx="6408736" cy="5759450"/>
          </a:xfrm>
        </p:spPr>
        <p:txBody>
          <a:bodyPr/>
          <a:lstStyle>
            <a:lvl1pPr>
              <a:defRPr sz="3200"/>
            </a:lvl1pPr>
            <a:lvl2pPr>
              <a:defRPr sz="24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86CC7765-7D44-43DD-A1DF-419D3E1C625F}"/>
              </a:ext>
            </a:extLst>
          </p:cNvPr>
          <p:cNvSpPr>
            <a:spLocks noGrp="1"/>
          </p:cNvSpPr>
          <p:nvPr>
            <p:ph type="body" sz="half" idx="2"/>
          </p:nvPr>
        </p:nvSpPr>
        <p:spPr>
          <a:xfrm>
            <a:off x="540000" y="3536950"/>
            <a:ext cx="4511426" cy="2771775"/>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6D36875-AFB0-4905-8C9E-A72B4F59775E}"/>
              </a:ext>
            </a:extLst>
          </p:cNvPr>
          <p:cNvSpPr>
            <a:spLocks noGrp="1"/>
          </p:cNvSpPr>
          <p:nvPr>
            <p:ph type="dt" sz="half" idx="10"/>
          </p:nvPr>
        </p:nvSpPr>
        <p:spPr/>
        <p:txBody>
          <a:bodyPr/>
          <a:lstStyle/>
          <a:p>
            <a:fld id="{7CF0BCE0-945C-4FDF-95A1-2149B1FF5B83}" type="datetimeFigureOut">
              <a:rPr lang="en-US" smtClean="0"/>
              <a:t>9/9/2022</a:t>
            </a:fld>
            <a:endParaRPr lang="en-US"/>
          </a:p>
        </p:txBody>
      </p:sp>
      <p:sp>
        <p:nvSpPr>
          <p:cNvPr id="6" name="Footer Placeholder 5">
            <a:extLst>
              <a:ext uri="{FF2B5EF4-FFF2-40B4-BE49-F238E27FC236}">
                <a16:creationId xmlns:a16="http://schemas.microsoft.com/office/drawing/2014/main" xmlns="" id="{25437ABF-7E70-4E45-A67B-C503BF182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48016CA-2983-47BF-BA09-2130A40C8763}"/>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733060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D97E00A2-2906-4C97-9D1F-C789D3ADD373}"/>
              </a:ext>
            </a:extLst>
          </p:cNvPr>
          <p:cNvGrpSpPr/>
          <p:nvPr/>
        </p:nvGrpSpPr>
        <p:grpSpPr>
          <a:xfrm rot="10800000">
            <a:off x="1392000" y="0"/>
            <a:ext cx="10800000" cy="6858000"/>
            <a:chOff x="0" y="0"/>
            <a:chExt cx="10800000" cy="6858000"/>
          </a:xfrm>
        </p:grpSpPr>
        <p:sp>
          <p:nvSpPr>
            <p:cNvPr id="9" name="Rectangle 8">
              <a:extLst>
                <a:ext uri="{FF2B5EF4-FFF2-40B4-BE49-F238E27FC236}">
                  <a16:creationId xmlns:a16="http://schemas.microsoft.com/office/drawing/2014/main" xmlns="" id="{59CE8EF9-87D6-47FD-B7D3-2D48D8E48AC3}"/>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 name="Rectangle 9">
              <a:extLst>
                <a:ext uri="{FF2B5EF4-FFF2-40B4-BE49-F238E27FC236}">
                  <a16:creationId xmlns:a16="http://schemas.microsoft.com/office/drawing/2014/main" xmlns="" id="{6784998E-9D37-4D0D-889A-C67531E5295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xmlns="" id="{8B575B0B-C502-438E-967C-64D268031426}"/>
              </a:ext>
            </a:extLst>
          </p:cNvPr>
          <p:cNvGrpSpPr>
            <a:grpSpLocks noChangeAspect="1"/>
          </p:cNvGrpSpPr>
          <p:nvPr/>
        </p:nvGrpSpPr>
        <p:grpSpPr>
          <a:xfrm rot="16200000" flipH="1">
            <a:off x="-1714500" y="1714500"/>
            <a:ext cx="6858000" cy="3429000"/>
            <a:chOff x="0" y="0"/>
            <a:chExt cx="2880000" cy="1440000"/>
          </a:xfrm>
        </p:grpSpPr>
        <p:sp>
          <p:nvSpPr>
            <p:cNvPr id="12" name="Rectangle 11">
              <a:extLst>
                <a:ext uri="{FF2B5EF4-FFF2-40B4-BE49-F238E27FC236}">
                  <a16:creationId xmlns:a16="http://schemas.microsoft.com/office/drawing/2014/main" xmlns="" id="{4FC29931-00EB-4F74-BE4C-172A4C282A26}"/>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xmlns="" id="{989B4C87-FDD3-406D-BE06-3ABF69905E0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4" name="Rectangle 13">
            <a:extLst>
              <a:ext uri="{FF2B5EF4-FFF2-40B4-BE49-F238E27FC236}">
                <a16:creationId xmlns:a16="http://schemas.microsoft.com/office/drawing/2014/main" xmlns="" id="{FD817A89-A0E1-4190-90AE-0571E6CE8FC6}"/>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xmlns="" id="{4FD20388-C666-4992-920D-5F034214950C}"/>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xmlns="" id="{FCAB0CC3-A07E-43B8-9B34-0A67C1806DE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xmlns="" id="{F91800A6-9706-4B81-B957-C950A5F77490}"/>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CA17652B-AA0D-4574-AF1D-7F7442D84B0B}"/>
              </a:ext>
            </a:extLst>
          </p:cNvPr>
          <p:cNvSpPr>
            <a:spLocks noGrp="1"/>
          </p:cNvSpPr>
          <p:nvPr>
            <p:ph type="pic" idx="1"/>
          </p:nvPr>
        </p:nvSpPr>
        <p:spPr>
          <a:xfrm>
            <a:off x="5232400" y="549275"/>
            <a:ext cx="6408736" cy="5759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xmlns="" id="{ECA19547-D24B-4BD1-8C26-318450B171B3}"/>
              </a:ext>
            </a:extLst>
          </p:cNvPr>
          <p:cNvSpPr>
            <a:spLocks noGrp="1"/>
          </p:cNvSpPr>
          <p:nvPr>
            <p:ph type="body" sz="half" idx="2"/>
          </p:nvPr>
        </p:nvSpPr>
        <p:spPr>
          <a:xfrm>
            <a:off x="539999" y="3536950"/>
            <a:ext cx="4511425" cy="2771774"/>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C3A22E6-7E01-4547-8555-B2C197543921}"/>
              </a:ext>
            </a:extLst>
          </p:cNvPr>
          <p:cNvSpPr>
            <a:spLocks noGrp="1"/>
          </p:cNvSpPr>
          <p:nvPr>
            <p:ph type="dt" sz="half" idx="10"/>
          </p:nvPr>
        </p:nvSpPr>
        <p:spPr/>
        <p:txBody>
          <a:bodyPr/>
          <a:lstStyle/>
          <a:p>
            <a:fld id="{7CF0BCE0-945C-4FDF-95A1-2149B1FF5B83}" type="datetimeFigureOut">
              <a:rPr lang="en-US" smtClean="0"/>
              <a:t>9/9/2022</a:t>
            </a:fld>
            <a:endParaRPr lang="en-US"/>
          </a:p>
        </p:txBody>
      </p:sp>
      <p:sp>
        <p:nvSpPr>
          <p:cNvPr id="6" name="Footer Placeholder 5">
            <a:extLst>
              <a:ext uri="{FF2B5EF4-FFF2-40B4-BE49-F238E27FC236}">
                <a16:creationId xmlns:a16="http://schemas.microsoft.com/office/drawing/2014/main" xmlns="" id="{A90F6BEC-98F3-43FE-BA9B-B046D8917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D2FAF54-57F0-46F9-A1BA-B554E14017DF}"/>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502875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1749C77-AA3A-4DA0-9E20-32FCD2B8BD5F}"/>
              </a:ext>
            </a:extLst>
          </p:cNvPr>
          <p:cNvSpPr>
            <a:spLocks noGrp="1"/>
          </p:cNvSpPr>
          <p:nvPr>
            <p:ph type="title"/>
          </p:nvPr>
        </p:nvSpPr>
        <p:spPr>
          <a:xfrm>
            <a:off x="540000" y="540000"/>
            <a:ext cx="11101135" cy="18095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798DC81A-9B5E-4A92-AA7B-3D750F95F434}"/>
              </a:ext>
            </a:extLst>
          </p:cNvPr>
          <p:cNvSpPr>
            <a:spLocks noGrp="1"/>
          </p:cNvSpPr>
          <p:nvPr>
            <p:ph type="body" idx="1"/>
          </p:nvPr>
        </p:nvSpPr>
        <p:spPr>
          <a:xfrm>
            <a:off x="540000" y="2528887"/>
            <a:ext cx="11101136" cy="3779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xmlns="" id="{604B8083-48FB-4D6A-B77A-262FE3E23D6C}"/>
              </a:ext>
            </a:extLst>
          </p:cNvPr>
          <p:cNvSpPr>
            <a:spLocks noGrp="1"/>
          </p:cNvSpPr>
          <p:nvPr>
            <p:ph type="ftr" sz="quarter" idx="3"/>
          </p:nvPr>
        </p:nvSpPr>
        <p:spPr>
          <a:xfrm>
            <a:off x="540000" y="6314400"/>
            <a:ext cx="7350795" cy="365125"/>
          </a:xfrm>
          <a:prstGeom prst="rect">
            <a:avLst/>
          </a:prstGeom>
        </p:spPr>
        <p:txBody>
          <a:bodyPr vert="horz" lIns="91440" tIns="45720" rIns="91440" bIns="45720" rtlCol="0" anchor="ctr"/>
          <a:lstStyle>
            <a:lvl1pPr algn="l">
              <a:defRPr sz="1000" spc="100" baseline="0">
                <a:solidFill>
                  <a:schemeClr val="tx1"/>
                </a:solidFill>
              </a:defRPr>
            </a:lvl1pPr>
          </a:lstStyle>
          <a:p>
            <a:endParaRPr lang="en-US" sz="1000" dirty="0"/>
          </a:p>
        </p:txBody>
      </p:sp>
      <p:sp>
        <p:nvSpPr>
          <p:cNvPr id="4" name="Date Placeholder 3">
            <a:extLst>
              <a:ext uri="{FF2B5EF4-FFF2-40B4-BE49-F238E27FC236}">
                <a16:creationId xmlns:a16="http://schemas.microsoft.com/office/drawing/2014/main" xmlns="" id="{41EDA5BD-F7C8-4883-81D1-EF1F6F00EF72}"/>
              </a:ext>
            </a:extLst>
          </p:cNvPr>
          <p:cNvSpPr>
            <a:spLocks noGrp="1"/>
          </p:cNvSpPr>
          <p:nvPr>
            <p:ph type="dt" sz="half" idx="2"/>
          </p:nvPr>
        </p:nvSpPr>
        <p:spPr>
          <a:xfrm>
            <a:off x="8075613" y="6314400"/>
            <a:ext cx="2623468" cy="365125"/>
          </a:xfrm>
          <a:prstGeom prst="rect">
            <a:avLst/>
          </a:prstGeom>
        </p:spPr>
        <p:txBody>
          <a:bodyPr vert="horz" lIns="91440" tIns="45720" rIns="91440" bIns="45720" rtlCol="0" anchor="ctr"/>
          <a:lstStyle>
            <a:lvl1pPr algn="r">
              <a:defRPr sz="1000" cap="none" spc="100" baseline="0">
                <a:solidFill>
                  <a:schemeClr val="tx1"/>
                </a:solidFill>
              </a:defRPr>
            </a:lvl1pPr>
          </a:lstStyle>
          <a:p>
            <a:pPr algn="r"/>
            <a:fld id="{7CF0BCE0-945C-4FDF-95A1-2149B1FF5B83}" type="datetimeFigureOut">
              <a:rPr lang="en-US" smtClean="0"/>
              <a:pPr algn="r"/>
              <a:t>9/9/2022</a:t>
            </a:fld>
            <a:endParaRPr lang="en-US" dirty="0"/>
          </a:p>
        </p:txBody>
      </p:sp>
      <p:sp>
        <p:nvSpPr>
          <p:cNvPr id="6" name="Slide Number Placeholder 5">
            <a:extLst>
              <a:ext uri="{FF2B5EF4-FFF2-40B4-BE49-F238E27FC236}">
                <a16:creationId xmlns:a16="http://schemas.microsoft.com/office/drawing/2014/main" xmlns="" id="{AB48FEDB-2614-400B-9C19-0F4D448D98AB}"/>
              </a:ext>
            </a:extLst>
          </p:cNvPr>
          <p:cNvSpPr>
            <a:spLocks noGrp="1"/>
          </p:cNvSpPr>
          <p:nvPr>
            <p:ph type="sldNum" sz="quarter" idx="4"/>
          </p:nvPr>
        </p:nvSpPr>
        <p:spPr>
          <a:xfrm>
            <a:off x="10883899" y="6314400"/>
            <a:ext cx="757237" cy="365125"/>
          </a:xfrm>
          <a:prstGeom prst="rect">
            <a:avLst/>
          </a:prstGeom>
        </p:spPr>
        <p:txBody>
          <a:bodyPr vert="horz" lIns="91440" tIns="45720" rIns="91440" bIns="45720" rtlCol="0" anchor="ctr"/>
          <a:lstStyle>
            <a:lvl1pPr algn="r">
              <a:defRPr sz="1000" spc="100" baseline="0">
                <a:solidFill>
                  <a:schemeClr val="tx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41523078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70000" indent="-270000" algn="l" defTabSz="914400" rtl="0" eaLnBrk="1" latinLnBrk="0" hangingPunct="1">
        <a:lnSpc>
          <a:spcPct val="125000"/>
        </a:lnSpc>
        <a:spcBef>
          <a:spcPts val="1000"/>
        </a:spcBef>
        <a:buFont typeface="Arial" panose="020B0604020202020204" pitchFamily="34" charset="0"/>
        <a:buChar char="•"/>
        <a:defRPr sz="1800" kern="1200" spc="5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p15:clr>
            <a:srgbClr val="F26B43"/>
          </p15:clr>
        </p15:guide>
        <p15:guide id="2" pos="3840">
          <p15:clr>
            <a:srgbClr val="F26B43"/>
          </p15:clr>
        </p15:guide>
        <p15:guide id="3" pos="7333">
          <p15:clr>
            <a:srgbClr val="5ACBF0"/>
          </p15:clr>
        </p15:guide>
        <p15:guide id="4" pos="336">
          <p15:clr>
            <a:srgbClr val="5ACBF0"/>
          </p15:clr>
        </p15:guide>
        <p15:guide id="5" orient="horz" pos="3974">
          <p15:clr>
            <a:srgbClr val="5ACBF0"/>
          </p15:clr>
        </p15:guide>
        <p15:guide id="6" orient="horz" pos="346">
          <p15:clr>
            <a:srgbClr val="5ACBF0"/>
          </p15:clr>
        </p15:guide>
        <p15:guide id="7" pos="824">
          <p15:clr>
            <a:srgbClr val="A4A3A4"/>
          </p15:clr>
        </p15:guide>
        <p15:guide id="8" pos="937">
          <p15:clr>
            <a:srgbClr val="A4A3A4"/>
          </p15:clr>
        </p15:guide>
        <p15:guide id="9" pos="1413">
          <p15:clr>
            <a:srgbClr val="A4A3A4"/>
          </p15:clr>
        </p15:guide>
        <p15:guide id="10" pos="1527">
          <p15:clr>
            <a:srgbClr val="A4A3A4"/>
          </p15:clr>
        </p15:guide>
        <p15:guide id="11" pos="2003">
          <p15:clr>
            <a:srgbClr val="A4A3A4"/>
          </p15:clr>
        </p15:guide>
        <p15:guide id="12" pos="2116">
          <p15:clr>
            <a:srgbClr val="A4A3A4"/>
          </p15:clr>
        </p15:guide>
        <p15:guide id="13" pos="2593">
          <p15:clr>
            <a:srgbClr val="A4A3A4"/>
          </p15:clr>
        </p15:guide>
        <p15:guide id="14" pos="2706">
          <p15:clr>
            <a:srgbClr val="A4A3A4"/>
          </p15:clr>
        </p15:guide>
        <p15:guide id="15" pos="3182">
          <p15:clr>
            <a:srgbClr val="A4A3A4"/>
          </p15:clr>
        </p15:guide>
        <p15:guide id="16" pos="3296">
          <p15:clr>
            <a:srgbClr val="A4A3A4"/>
          </p15:clr>
        </p15:guide>
        <p15:guide id="17" pos="3772">
          <p15:clr>
            <a:srgbClr val="A4A3A4"/>
          </p15:clr>
        </p15:guide>
        <p15:guide id="18" pos="3908">
          <p15:clr>
            <a:srgbClr val="A4A3A4"/>
          </p15:clr>
        </p15:guide>
        <p15:guide id="19" pos="4362">
          <p15:clr>
            <a:srgbClr val="A4A3A4"/>
          </p15:clr>
        </p15:guide>
        <p15:guide id="20" pos="4475">
          <p15:clr>
            <a:srgbClr val="A4A3A4"/>
          </p15:clr>
        </p15:guide>
        <p15:guide id="21" pos="4974">
          <p15:clr>
            <a:srgbClr val="A4A3A4"/>
          </p15:clr>
        </p15:guide>
        <p15:guide id="22" pos="5087">
          <p15:clr>
            <a:srgbClr val="A4A3A4"/>
          </p15:clr>
        </p15:guide>
        <p15:guide id="23" pos="5541">
          <p15:clr>
            <a:srgbClr val="A4A3A4"/>
          </p15:clr>
        </p15:guide>
        <p15:guide id="24" pos="5677">
          <p15:clr>
            <a:srgbClr val="A4A3A4"/>
          </p15:clr>
        </p15:guide>
        <p15:guide id="25" pos="6153">
          <p15:clr>
            <a:srgbClr val="A4A3A4"/>
          </p15:clr>
        </p15:guide>
        <p15:guide id="26" pos="6267">
          <p15:clr>
            <a:srgbClr val="A4A3A4"/>
          </p15:clr>
        </p15:guide>
        <p15:guide id="27" pos="6743">
          <p15:clr>
            <a:srgbClr val="A4A3A4"/>
          </p15:clr>
        </p15:guide>
        <p15:guide id="28" pos="6856">
          <p15:clr>
            <a:srgbClr val="A4A3A4"/>
          </p15:clr>
        </p15:guide>
        <p15:guide id="29" orient="horz" pos="845">
          <p15:clr>
            <a:srgbClr val="A4A3A4"/>
          </p15:clr>
        </p15:guide>
        <p15:guide id="30" orient="horz" pos="958">
          <p15:clr>
            <a:srgbClr val="A4A3A4"/>
          </p15:clr>
        </p15:guide>
        <p15:guide id="31" orient="horz" pos="1480">
          <p15:clr>
            <a:srgbClr val="A4A3A4"/>
          </p15:clr>
        </p15:guide>
        <p15:guide id="32" orient="horz" pos="1593">
          <p15:clr>
            <a:srgbClr val="A4A3A4"/>
          </p15:clr>
        </p15:guide>
        <p15:guide id="33" orient="horz" pos="2092">
          <p15:clr>
            <a:srgbClr val="A4A3A4"/>
          </p15:clr>
        </p15:guide>
        <p15:guide id="34" orient="horz" pos="2228">
          <p15:clr>
            <a:srgbClr val="A4A3A4"/>
          </p15:clr>
        </p15:guide>
        <p15:guide id="35" orient="horz" pos="2727">
          <p15:clr>
            <a:srgbClr val="A4A3A4"/>
          </p15:clr>
        </p15:guide>
        <p15:guide id="36" orient="horz" pos="2840">
          <p15:clr>
            <a:srgbClr val="A4A3A4"/>
          </p15:clr>
        </p15:guide>
        <p15:guide id="37" orient="horz" pos="3362">
          <p15:clr>
            <a:srgbClr val="A4A3A4"/>
          </p15:clr>
        </p15:guide>
        <p15:guide id="38"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9C51935E-4A08-4AE4-8E13-F40CD3C4F1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p:cNvSpPr>
            <a:spLocks noGrp="1"/>
          </p:cNvSpPr>
          <p:nvPr>
            <p:ph type="subTitle" idx="1"/>
          </p:nvPr>
        </p:nvSpPr>
        <p:spPr>
          <a:xfrm>
            <a:off x="6183091" y="451125"/>
            <a:ext cx="4556274" cy="1720634"/>
          </a:xfrm>
        </p:spPr>
        <p:txBody>
          <a:bodyPr>
            <a:noAutofit/>
          </a:bodyPr>
          <a:lstStyle/>
          <a:p>
            <a:r>
              <a:rPr lang="en-US" sz="1800" dirty="0">
                <a:latin typeface="Arial" panose="020B0604020202020204" pitchFamily="34" charset="0"/>
                <a:cs typeface="Arial" panose="020B0604020202020204" pitchFamily="34" charset="0"/>
              </a:rPr>
              <a:t>Rob Leiden </a:t>
            </a:r>
            <a:r>
              <a:rPr lang="en-US" sz="1800" dirty="0" smtClean="0">
                <a:latin typeface="Arial" panose="020B0604020202020204" pitchFamily="34" charset="0"/>
                <a:cs typeface="Arial" panose="020B0604020202020204" pitchFamily="34" charset="0"/>
              </a:rPr>
              <a:t>K1UI</a:t>
            </a:r>
          </a:p>
          <a:p>
            <a:r>
              <a:rPr lang="en-US" sz="1800" dirty="0">
                <a:latin typeface="Arial" panose="020B0604020202020204" pitchFamily="34" charset="0"/>
                <a:cs typeface="Arial" panose="020B0604020202020204" pitchFamily="34" charset="0"/>
              </a:rPr>
              <a:t>NE Assistant Director</a:t>
            </a:r>
          </a:p>
          <a:p>
            <a:r>
              <a:rPr lang="en-US" sz="1800" dirty="0">
                <a:latin typeface="Arial" panose="020B0604020202020204" pitchFamily="34" charset="0"/>
                <a:cs typeface="Arial" panose="020B0604020202020204" pitchFamily="34" charset="0"/>
              </a:rPr>
              <a:t>Spectrum Protection &amp; </a:t>
            </a:r>
            <a:r>
              <a:rPr lang="en-US" sz="1800" dirty="0" smtClean="0">
                <a:latin typeface="Arial" panose="020B0604020202020204" pitchFamily="34" charset="0"/>
                <a:cs typeface="Arial" panose="020B0604020202020204" pitchFamily="34" charset="0"/>
              </a:rPr>
              <a:t>Utilization(SPU)</a:t>
            </a:r>
          </a:p>
          <a:p>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ANNETTE CONTICCHIO KA1RFI</a:t>
            </a:r>
          </a:p>
          <a:p>
            <a:r>
              <a:rPr lang="en-US" sz="1800" dirty="0" smtClean="0">
                <a:latin typeface="Arial" panose="020B0604020202020204" pitchFamily="34" charset="0"/>
                <a:cs typeface="Arial" panose="020B0604020202020204" pitchFamily="34" charset="0"/>
              </a:rPr>
              <a:t>RFI COORDINATOR</a:t>
            </a:r>
          </a:p>
          <a:p>
            <a:r>
              <a:rPr lang="en-US" sz="1800" dirty="0" smtClean="0">
                <a:latin typeface="Arial" panose="020B0604020202020204" pitchFamily="34" charset="0"/>
                <a:cs typeface="Arial" panose="020B0604020202020204" pitchFamily="34" charset="0"/>
              </a:rPr>
              <a:t>EVERSOURCE NEW </a:t>
            </a:r>
            <a:r>
              <a:rPr lang="en-US" sz="1800" dirty="0" smtClean="0">
                <a:latin typeface="Arial" panose="020B0604020202020204" pitchFamily="34" charset="0"/>
                <a:cs typeface="Arial" panose="020B0604020202020204" pitchFamily="34" charset="0"/>
              </a:rPr>
              <a:t>HAMPSHIRE</a:t>
            </a:r>
            <a:r>
              <a:rPr lang="en-US" sz="1800" dirty="0"/>
              <a:t>
</a:t>
            </a:r>
          </a:p>
        </p:txBody>
      </p:sp>
      <p:grpSp>
        <p:nvGrpSpPr>
          <p:cNvPr id="12" name="Group 11">
            <a:extLst>
              <a:ext uri="{FF2B5EF4-FFF2-40B4-BE49-F238E27FC236}">
                <a16:creationId xmlns:a16="http://schemas.microsoft.com/office/drawing/2014/main" xmlns="" id="{4B7AF231-444C-44D0-B791-BAFE395E36A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1" y="3600"/>
            <a:ext cx="7266875" cy="6854400"/>
            <a:chOff x="4925125" y="3600"/>
            <a:chExt cx="7266875" cy="6854400"/>
          </a:xfrm>
        </p:grpSpPr>
        <p:sp>
          <p:nvSpPr>
            <p:cNvPr id="13" name="Oval 12">
              <a:extLst>
                <a:ext uri="{FF2B5EF4-FFF2-40B4-BE49-F238E27FC236}">
                  <a16:creationId xmlns:a16="http://schemas.microsoft.com/office/drawing/2014/main" xmlns="" id="{6152793A-5125-41FA-AEF6-96C5463D0A76}"/>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xmlns=""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63C1632F-098D-4A05-B248-04B7ABFE0060}"/>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xmlns=""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xmlns="" id="{0A85C0F5-DDEB-454E-A0E4-B6F0FB4CAB12}"/>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xmlns=""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Working space background">
            <a:extLst>
              <a:ext uri="{FF2B5EF4-FFF2-40B4-BE49-F238E27FC236}">
                <a16:creationId xmlns:a16="http://schemas.microsoft.com/office/drawing/2014/main" xmlns="" id="{C7163E4E-BA53-4F7E-B04E-963A0020D2CE}"/>
              </a:ext>
            </a:extLst>
          </p:cNvPr>
          <p:cNvPicPr>
            <a:picLocks noChangeAspect="1"/>
          </p:cNvPicPr>
          <p:nvPr/>
        </p:nvPicPr>
        <p:blipFill rotWithShape="1">
          <a:blip r:embed="rId3"/>
          <a:srcRect l="33351" r="-3" b="-3"/>
          <a:stretch/>
        </p:blipFill>
        <p:spPr>
          <a:xfrm>
            <a:off x="20" y="-1"/>
            <a:ext cx="685798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1016000"/>
          </a:effectLst>
        </p:spPr>
      </p:pic>
      <p:pic>
        <p:nvPicPr>
          <p:cNvPr id="2050" name="Picture 2" descr="See related image detai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498" y="258762"/>
            <a:ext cx="1571625" cy="10953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0475498" y="1402318"/>
            <a:ext cx="1571625" cy="769441"/>
          </a:xfrm>
          <a:prstGeom prst="rect">
            <a:avLst/>
          </a:prstGeom>
          <a:solidFill>
            <a:schemeClr val="tx1"/>
          </a:solidFill>
        </p:spPr>
        <p:txBody>
          <a:bodyPr wrap="square" rtlCol="0">
            <a:spAutoFit/>
          </a:bodyPr>
          <a:lstStyle/>
          <a:p>
            <a:pPr algn="ctr"/>
            <a:r>
              <a:rPr lang="en-US" sz="1200" b="1" dirty="0" smtClean="0">
                <a:solidFill>
                  <a:srgbClr val="FF0000"/>
                </a:solidFill>
              </a:rPr>
              <a:t>New England Division</a:t>
            </a:r>
          </a:p>
          <a:p>
            <a:pPr algn="ctr"/>
            <a:r>
              <a:rPr lang="en-US" sz="1000" b="1" dirty="0" smtClean="0">
                <a:solidFill>
                  <a:srgbClr val="FF0000"/>
                </a:solidFill>
              </a:rPr>
              <a:t>Fred Kemmerer AB1OC, Director</a:t>
            </a:r>
            <a:endParaRPr lang="en-US" sz="1000" b="1" dirty="0">
              <a:solidFill>
                <a:srgbClr val="FF0000"/>
              </a:solidFill>
            </a:endParaRPr>
          </a:p>
        </p:txBody>
      </p:sp>
      <p:pic>
        <p:nvPicPr>
          <p:cNvPr id="16" name="Picture 2" descr="Eversource NH (@EversourceNH) / Twitter">
            <a:extLst>
              <a:ext uri="{FF2B5EF4-FFF2-40B4-BE49-F238E27FC236}">
                <a16:creationId xmlns="" xmlns:a16="http://schemas.microsoft.com/office/drawing/2014/main" id="{F6C0561D-A1BE-4C5A-B330-E450E400BBD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75498" y="5027613"/>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Eversource Payment Assistant Programs | Hudson New Hampshire">
            <a:extLst>
              <a:ext uri="{FF2B5EF4-FFF2-40B4-BE49-F238E27FC236}">
                <a16:creationId xmlns="" xmlns:a16="http://schemas.microsoft.com/office/drawing/2014/main" id="{38BC156A-0CC8-4412-96DF-E9171B7F750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24288" b="23277"/>
          <a:stretch/>
        </p:blipFill>
        <p:spPr bwMode="auto">
          <a:xfrm>
            <a:off x="10475498" y="4552201"/>
            <a:ext cx="1571625" cy="43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80566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752977-4C34-472F-A3A5-A26CB3859671}"/>
              </a:ext>
            </a:extLst>
          </p:cNvPr>
          <p:cNvSpPr>
            <a:spLocks noGrp="1"/>
          </p:cNvSpPr>
          <p:nvPr>
            <p:ph type="title"/>
          </p:nvPr>
        </p:nvSpPr>
        <p:spPr>
          <a:xfrm>
            <a:off x="5229927" y="2171759"/>
            <a:ext cx="4960185" cy="1809500"/>
          </a:xfrm>
        </p:spPr>
        <p:txBody>
          <a:bodyPr>
            <a:normAutofit fontScale="90000"/>
          </a:bodyPr>
          <a:lstStyle/>
          <a:p>
            <a:r>
              <a:rPr lang="en-US" dirty="0"/>
              <a:t>Annette Conticchio</a:t>
            </a:r>
            <a:br>
              <a:rPr lang="en-US" dirty="0"/>
            </a:br>
            <a:r>
              <a:rPr lang="en-US" dirty="0"/>
              <a:t>KA1RFI</a:t>
            </a:r>
          </a:p>
        </p:txBody>
      </p:sp>
      <p:pic>
        <p:nvPicPr>
          <p:cNvPr id="4" name="Picture 2" descr="See related image detail">
            <a:extLst>
              <a:ext uri="{FF2B5EF4-FFF2-40B4-BE49-F238E27FC236}">
                <a16:creationId xmlns="" xmlns:a16="http://schemas.microsoft.com/office/drawing/2014/main" id="{B2FD291E-1915-4D9B-8847-DB645DA038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5499" y="258762"/>
            <a:ext cx="1571625" cy="10953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 xmlns:a16="http://schemas.microsoft.com/office/drawing/2014/main" id="{005DAF1B-E139-495C-BE0B-886C20F3B00E}"/>
              </a:ext>
            </a:extLst>
          </p:cNvPr>
          <p:cNvSpPr txBox="1"/>
          <p:nvPr/>
        </p:nvSpPr>
        <p:spPr>
          <a:xfrm>
            <a:off x="10475499" y="1402318"/>
            <a:ext cx="1571625" cy="769441"/>
          </a:xfrm>
          <a:prstGeom prst="rect">
            <a:avLst/>
          </a:prstGeom>
          <a:solidFill>
            <a:schemeClr val="tx1"/>
          </a:solidFill>
        </p:spPr>
        <p:txBody>
          <a:bodyPr wrap="square" rtlCol="0">
            <a:spAutoFit/>
          </a:bodyPr>
          <a:lstStyle/>
          <a:p>
            <a:pPr algn="ctr"/>
            <a:r>
              <a:rPr lang="en-US" sz="1200" b="1" dirty="0">
                <a:solidFill>
                  <a:srgbClr val="FF0000"/>
                </a:solidFill>
              </a:rPr>
              <a:t>New England Division</a:t>
            </a:r>
          </a:p>
          <a:p>
            <a:pPr algn="ctr"/>
            <a:r>
              <a:rPr lang="en-US" sz="1000" b="1" dirty="0">
                <a:solidFill>
                  <a:srgbClr val="FF0000"/>
                </a:solidFill>
              </a:rPr>
              <a:t>Fred Kemmerer AB1OC, Director</a:t>
            </a:r>
          </a:p>
        </p:txBody>
      </p:sp>
      <p:pic>
        <p:nvPicPr>
          <p:cNvPr id="6" name="Picture 2" descr="Eversource NH (@EversourceNH) / Twitter">
            <a:extLst>
              <a:ext uri="{FF2B5EF4-FFF2-40B4-BE49-F238E27FC236}">
                <a16:creationId xmlns="" xmlns:a16="http://schemas.microsoft.com/office/drawing/2014/main" id="{F6C0561D-A1BE-4C5A-B330-E450E400BB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498" y="5027613"/>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versource Payment Assistant Programs | Hudson New Hampshire">
            <a:extLst>
              <a:ext uri="{FF2B5EF4-FFF2-40B4-BE49-F238E27FC236}">
                <a16:creationId xmlns="" xmlns:a16="http://schemas.microsoft.com/office/drawing/2014/main" id="{38BC156A-0CC8-4412-96DF-E9171B7F750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4288" b="23277"/>
          <a:stretch/>
        </p:blipFill>
        <p:spPr bwMode="auto">
          <a:xfrm>
            <a:off x="10475498" y="4552201"/>
            <a:ext cx="1571625" cy="43329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 xmlns:a16="http://schemas.microsoft.com/office/drawing/2014/main" id="{406F9658-9263-4EE3-A68B-DD2DA399479E}"/>
              </a:ext>
            </a:extLst>
          </p:cNvPr>
          <p:cNvPicPr>
            <a:picLocks noChangeAspect="1"/>
          </p:cNvPicPr>
          <p:nvPr/>
        </p:nvPicPr>
        <p:blipFill rotWithShape="1">
          <a:blip r:embed="rId6"/>
          <a:srcRect t="13054"/>
          <a:stretch/>
        </p:blipFill>
        <p:spPr>
          <a:xfrm>
            <a:off x="968219" y="1218825"/>
            <a:ext cx="3779390" cy="4420349"/>
          </a:xfrm>
          <a:prstGeom prst="rect">
            <a:avLst/>
          </a:prstGeom>
        </p:spPr>
      </p:pic>
    </p:spTree>
    <p:extLst>
      <p:ext uri="{BB962C8B-B14F-4D97-AF65-F5344CB8AC3E}">
        <p14:creationId xmlns:p14="http://schemas.microsoft.com/office/powerpoint/2010/main" val="290596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EE0FA5-1C0B-4F89-B985-B67C4E9C1B5E}"/>
              </a:ext>
            </a:extLst>
          </p:cNvPr>
          <p:cNvSpPr>
            <a:spLocks noGrp="1"/>
          </p:cNvSpPr>
          <p:nvPr>
            <p:ph type="title"/>
          </p:nvPr>
        </p:nvSpPr>
        <p:spPr/>
        <p:txBody>
          <a:bodyPr/>
          <a:lstStyle/>
          <a:p>
            <a:r>
              <a:rPr lang="en-US" dirty="0"/>
              <a:t>Information Received by Eversource NH</a:t>
            </a:r>
          </a:p>
        </p:txBody>
      </p:sp>
      <p:sp>
        <p:nvSpPr>
          <p:cNvPr id="3" name="Content Placeholder 2">
            <a:extLst>
              <a:ext uri="{FF2B5EF4-FFF2-40B4-BE49-F238E27FC236}">
                <a16:creationId xmlns="" xmlns:a16="http://schemas.microsoft.com/office/drawing/2014/main" id="{8A27908F-E709-4917-B17C-13B87F56A325}"/>
              </a:ext>
            </a:extLst>
          </p:cNvPr>
          <p:cNvSpPr>
            <a:spLocks noGrp="1"/>
          </p:cNvSpPr>
          <p:nvPr>
            <p:ph idx="1"/>
          </p:nvPr>
        </p:nvSpPr>
        <p:spPr>
          <a:xfrm>
            <a:off x="540000" y="2528887"/>
            <a:ext cx="9518400" cy="3779837"/>
          </a:xfrm>
        </p:spPr>
        <p:txBody>
          <a:bodyPr>
            <a:normAutofit/>
          </a:bodyPr>
          <a:lstStyle/>
          <a:p>
            <a:r>
              <a:rPr lang="en-US" sz="2000" dirty="0"/>
              <a:t>Annette receives information from customer service, initiates case, and calls customer directly to gather any additional information needed and to provide direct contact info and next steps.</a:t>
            </a:r>
          </a:p>
          <a:p>
            <a:r>
              <a:rPr lang="en-US" sz="2000" dirty="0"/>
              <a:t>Also asks for best way to contact customer so can provide updates and keep customer informed</a:t>
            </a:r>
          </a:p>
          <a:p>
            <a:pPr lvl="1"/>
            <a:r>
              <a:rPr lang="en-US" sz="2000" dirty="0"/>
              <a:t>If information reported to Eversource NH from ARRL RFI team, will reach out to both ARRL team and customer to provide contact information and updates</a:t>
            </a:r>
          </a:p>
          <a:p>
            <a:pPr lvl="1"/>
            <a:endParaRPr lang="en-US" dirty="0"/>
          </a:p>
          <a:p>
            <a:pPr marL="450000" lvl="1" indent="0">
              <a:buNone/>
            </a:pPr>
            <a:endParaRPr lang="en-US" dirty="0"/>
          </a:p>
          <a:p>
            <a:endParaRPr lang="en-US" dirty="0"/>
          </a:p>
          <a:p>
            <a:pPr lvl="1"/>
            <a:endParaRPr lang="en-US" dirty="0"/>
          </a:p>
          <a:p>
            <a:pPr lvl="1"/>
            <a:endParaRPr lang="en-US" dirty="0"/>
          </a:p>
          <a:p>
            <a:endParaRPr lang="en-US" dirty="0"/>
          </a:p>
        </p:txBody>
      </p:sp>
      <p:pic>
        <p:nvPicPr>
          <p:cNvPr id="4" name="Picture 2" descr="See related image detail">
            <a:extLst>
              <a:ext uri="{FF2B5EF4-FFF2-40B4-BE49-F238E27FC236}">
                <a16:creationId xmlns="" xmlns:a16="http://schemas.microsoft.com/office/drawing/2014/main" id="{6C97FD6A-D0D9-4939-837D-F48317E99D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5498" y="258762"/>
            <a:ext cx="1571625" cy="10953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 xmlns:a16="http://schemas.microsoft.com/office/drawing/2014/main" id="{DCF4D821-EE38-4DEC-9F0E-0D68D3D8E72B}"/>
              </a:ext>
            </a:extLst>
          </p:cNvPr>
          <p:cNvSpPr txBox="1"/>
          <p:nvPr/>
        </p:nvSpPr>
        <p:spPr>
          <a:xfrm>
            <a:off x="10475498" y="1402318"/>
            <a:ext cx="1571625" cy="769441"/>
          </a:xfrm>
          <a:prstGeom prst="rect">
            <a:avLst/>
          </a:prstGeom>
          <a:solidFill>
            <a:schemeClr val="tx1"/>
          </a:solidFill>
        </p:spPr>
        <p:txBody>
          <a:bodyPr wrap="square" rtlCol="0">
            <a:spAutoFit/>
          </a:bodyPr>
          <a:lstStyle/>
          <a:p>
            <a:pPr algn="ctr"/>
            <a:r>
              <a:rPr lang="en-US" sz="1200" b="1" dirty="0">
                <a:solidFill>
                  <a:srgbClr val="FF0000"/>
                </a:solidFill>
              </a:rPr>
              <a:t>New England Division</a:t>
            </a:r>
          </a:p>
          <a:p>
            <a:pPr algn="ctr"/>
            <a:r>
              <a:rPr lang="en-US" sz="1000" b="1" dirty="0">
                <a:solidFill>
                  <a:srgbClr val="FF0000"/>
                </a:solidFill>
              </a:rPr>
              <a:t>Fred Kemmerer AB1OC, Director</a:t>
            </a:r>
          </a:p>
        </p:txBody>
      </p:sp>
      <p:pic>
        <p:nvPicPr>
          <p:cNvPr id="6" name="Picture 2" descr="Eversource NH (@EversourceNH) / Twitter">
            <a:extLst>
              <a:ext uri="{FF2B5EF4-FFF2-40B4-BE49-F238E27FC236}">
                <a16:creationId xmlns="" xmlns:a16="http://schemas.microsoft.com/office/drawing/2014/main" id="{69F246B3-5634-437C-826E-22832AFA45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5497" y="5027613"/>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versource Payment Assistant Programs | Hudson New Hampshire">
            <a:extLst>
              <a:ext uri="{FF2B5EF4-FFF2-40B4-BE49-F238E27FC236}">
                <a16:creationId xmlns="" xmlns:a16="http://schemas.microsoft.com/office/drawing/2014/main" id="{2373F18F-F967-40BD-ACAB-1F52F02C2A0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4288" b="23277"/>
          <a:stretch/>
        </p:blipFill>
        <p:spPr bwMode="auto">
          <a:xfrm>
            <a:off x="10475497" y="4552201"/>
            <a:ext cx="1571625" cy="43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54462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42CAB4-7D66-40A7-89B0-B9E7C195F4AF}"/>
              </a:ext>
            </a:extLst>
          </p:cNvPr>
          <p:cNvSpPr>
            <a:spLocks noGrp="1"/>
          </p:cNvSpPr>
          <p:nvPr>
            <p:ph type="title"/>
          </p:nvPr>
        </p:nvSpPr>
        <p:spPr/>
        <p:txBody>
          <a:bodyPr/>
          <a:lstStyle/>
          <a:p>
            <a:r>
              <a:rPr lang="en-US" dirty="0"/>
              <a:t>Dispatching Crews</a:t>
            </a:r>
          </a:p>
        </p:txBody>
      </p:sp>
      <p:sp>
        <p:nvSpPr>
          <p:cNvPr id="3" name="Content Placeholder 2">
            <a:extLst>
              <a:ext uri="{FF2B5EF4-FFF2-40B4-BE49-F238E27FC236}">
                <a16:creationId xmlns="" xmlns:a16="http://schemas.microsoft.com/office/drawing/2014/main" id="{37280492-90EC-49B9-8F13-29F743F8F767}"/>
              </a:ext>
            </a:extLst>
          </p:cNvPr>
          <p:cNvSpPr>
            <a:spLocks noGrp="1"/>
          </p:cNvSpPr>
          <p:nvPr>
            <p:ph idx="1"/>
          </p:nvPr>
        </p:nvSpPr>
        <p:spPr>
          <a:xfrm>
            <a:off x="540000" y="2528887"/>
            <a:ext cx="9682787" cy="3779837"/>
          </a:xfrm>
        </p:spPr>
        <p:txBody>
          <a:bodyPr>
            <a:normAutofit/>
          </a:bodyPr>
          <a:lstStyle/>
          <a:p>
            <a:r>
              <a:rPr lang="en-US" sz="2000" dirty="0"/>
              <a:t>Investigative crews are dispatched to identify potential causes of RFI</a:t>
            </a:r>
          </a:p>
          <a:p>
            <a:pPr lvl="1"/>
            <a:r>
              <a:rPr lang="en-US" sz="2000" dirty="0"/>
              <a:t>These are often electricians or RFI specialists with special equipment to identify the exact source of RFI</a:t>
            </a:r>
          </a:p>
          <a:p>
            <a:r>
              <a:rPr lang="en-US" sz="2000" dirty="0"/>
              <a:t>Once identified, appropriate crews are dispatched to make repairs</a:t>
            </a:r>
          </a:p>
          <a:p>
            <a:endParaRPr lang="en-US" sz="2000" dirty="0"/>
          </a:p>
          <a:p>
            <a:endParaRPr lang="en-US" sz="2000" dirty="0"/>
          </a:p>
          <a:p>
            <a:r>
              <a:rPr lang="en-US" sz="2000" dirty="0"/>
              <a:t>Both of these steps can take time – safety and customer outages, including storm restoration and mutual aid, are the primary goals of any electric utility.</a:t>
            </a:r>
          </a:p>
        </p:txBody>
      </p:sp>
      <p:pic>
        <p:nvPicPr>
          <p:cNvPr id="6" name="Picture 2" descr="See related image detail">
            <a:extLst>
              <a:ext uri="{FF2B5EF4-FFF2-40B4-BE49-F238E27FC236}">
                <a16:creationId xmlns="" xmlns:a16="http://schemas.microsoft.com/office/drawing/2014/main" id="{9A8204AF-E76D-49C1-8F3F-4F41F1A928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5497" y="258762"/>
            <a:ext cx="1571625" cy="10953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 xmlns:a16="http://schemas.microsoft.com/office/drawing/2014/main" id="{0B1C64E3-CEF1-4DD0-BC99-88A2FB6CD875}"/>
              </a:ext>
            </a:extLst>
          </p:cNvPr>
          <p:cNvSpPr txBox="1"/>
          <p:nvPr/>
        </p:nvSpPr>
        <p:spPr>
          <a:xfrm>
            <a:off x="10475498" y="1402318"/>
            <a:ext cx="1571625" cy="769441"/>
          </a:xfrm>
          <a:prstGeom prst="rect">
            <a:avLst/>
          </a:prstGeom>
          <a:solidFill>
            <a:schemeClr val="tx1"/>
          </a:solidFill>
        </p:spPr>
        <p:txBody>
          <a:bodyPr wrap="square" rtlCol="0">
            <a:spAutoFit/>
          </a:bodyPr>
          <a:lstStyle/>
          <a:p>
            <a:pPr algn="ctr"/>
            <a:r>
              <a:rPr lang="en-US" sz="1200" b="1" dirty="0">
                <a:solidFill>
                  <a:srgbClr val="FF0000"/>
                </a:solidFill>
              </a:rPr>
              <a:t>New England Division</a:t>
            </a:r>
          </a:p>
          <a:p>
            <a:pPr algn="ctr"/>
            <a:r>
              <a:rPr lang="en-US" sz="1000" b="1" dirty="0">
                <a:solidFill>
                  <a:srgbClr val="FF0000"/>
                </a:solidFill>
              </a:rPr>
              <a:t>Fred Kemmerer AB1OC, Director</a:t>
            </a:r>
          </a:p>
        </p:txBody>
      </p:sp>
      <p:pic>
        <p:nvPicPr>
          <p:cNvPr id="8" name="Picture 2" descr="Eversource NH (@EversourceNH) / Twitter">
            <a:extLst>
              <a:ext uri="{FF2B5EF4-FFF2-40B4-BE49-F238E27FC236}">
                <a16:creationId xmlns="" xmlns:a16="http://schemas.microsoft.com/office/drawing/2014/main" id="{0C120653-DB7C-4CC4-8B7B-8AD9ED7234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5497" y="5027613"/>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Eversource Payment Assistant Programs | Hudson New Hampshire">
            <a:extLst>
              <a:ext uri="{FF2B5EF4-FFF2-40B4-BE49-F238E27FC236}">
                <a16:creationId xmlns="" xmlns:a16="http://schemas.microsoft.com/office/drawing/2014/main" id="{1D3EA9BD-BBCB-4AA7-BB3E-42FAB9C1239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4288" b="23277"/>
          <a:stretch/>
        </p:blipFill>
        <p:spPr bwMode="auto">
          <a:xfrm>
            <a:off x="10475497" y="4552201"/>
            <a:ext cx="1571625" cy="43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5802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3FC721-7915-44F0-90F0-FF3C97FFB976}"/>
              </a:ext>
            </a:extLst>
          </p:cNvPr>
          <p:cNvSpPr>
            <a:spLocks noGrp="1"/>
          </p:cNvSpPr>
          <p:nvPr>
            <p:ph type="title"/>
          </p:nvPr>
        </p:nvSpPr>
        <p:spPr/>
        <p:txBody>
          <a:bodyPr/>
          <a:lstStyle/>
          <a:p>
            <a:r>
              <a:rPr lang="en-US" dirty="0"/>
              <a:t>Resolving RFI Issues</a:t>
            </a:r>
          </a:p>
        </p:txBody>
      </p:sp>
      <p:sp>
        <p:nvSpPr>
          <p:cNvPr id="3" name="Content Placeholder 2">
            <a:extLst>
              <a:ext uri="{FF2B5EF4-FFF2-40B4-BE49-F238E27FC236}">
                <a16:creationId xmlns="" xmlns:a16="http://schemas.microsoft.com/office/drawing/2014/main" id="{94615626-54DE-4CBC-9CBF-970930C289B3}"/>
              </a:ext>
            </a:extLst>
          </p:cNvPr>
          <p:cNvSpPr>
            <a:spLocks noGrp="1"/>
          </p:cNvSpPr>
          <p:nvPr>
            <p:ph idx="1"/>
          </p:nvPr>
        </p:nvSpPr>
        <p:spPr>
          <a:xfrm>
            <a:off x="540000" y="2528887"/>
            <a:ext cx="9487578" cy="3779837"/>
          </a:xfrm>
        </p:spPr>
        <p:txBody>
          <a:bodyPr/>
          <a:lstStyle/>
          <a:p>
            <a:r>
              <a:rPr lang="en-US" sz="2000" dirty="0"/>
              <a:t>Once repairs are made, Annette will reach out to the customer to ensure RFI is resolved</a:t>
            </a:r>
          </a:p>
          <a:p>
            <a:pPr lvl="1"/>
            <a:r>
              <a:rPr lang="en-US" sz="2000" dirty="0"/>
              <a:t>If resolved, the ARRL RFI team is notified and the case closed</a:t>
            </a:r>
          </a:p>
          <a:p>
            <a:pPr lvl="1"/>
            <a:r>
              <a:rPr lang="en-US" sz="2000" dirty="0"/>
              <a:t>If unresolved, the process repeats until resolved</a:t>
            </a:r>
          </a:p>
          <a:p>
            <a:endParaRPr lang="en-US" sz="2000" dirty="0"/>
          </a:p>
          <a:p>
            <a:endParaRPr lang="en-US" sz="2000" dirty="0"/>
          </a:p>
          <a:p>
            <a:endParaRPr lang="en-US" dirty="0"/>
          </a:p>
        </p:txBody>
      </p:sp>
      <p:pic>
        <p:nvPicPr>
          <p:cNvPr id="4" name="Picture 2" descr="See related image detail">
            <a:extLst>
              <a:ext uri="{FF2B5EF4-FFF2-40B4-BE49-F238E27FC236}">
                <a16:creationId xmlns="" xmlns:a16="http://schemas.microsoft.com/office/drawing/2014/main" id="{0D7390BF-5BA1-4B9D-ACFB-EF22E45D76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5497" y="258762"/>
            <a:ext cx="1571625" cy="10953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 xmlns:a16="http://schemas.microsoft.com/office/drawing/2014/main" id="{7EB9DA69-C929-499F-A17A-0C98A7B706EE}"/>
              </a:ext>
            </a:extLst>
          </p:cNvPr>
          <p:cNvSpPr txBox="1"/>
          <p:nvPr/>
        </p:nvSpPr>
        <p:spPr>
          <a:xfrm>
            <a:off x="10475498" y="1402318"/>
            <a:ext cx="1571625" cy="769441"/>
          </a:xfrm>
          <a:prstGeom prst="rect">
            <a:avLst/>
          </a:prstGeom>
          <a:solidFill>
            <a:schemeClr val="tx1"/>
          </a:solidFill>
        </p:spPr>
        <p:txBody>
          <a:bodyPr wrap="square" rtlCol="0">
            <a:spAutoFit/>
          </a:bodyPr>
          <a:lstStyle/>
          <a:p>
            <a:pPr algn="ctr"/>
            <a:r>
              <a:rPr lang="en-US" sz="1200" b="1" dirty="0">
                <a:solidFill>
                  <a:srgbClr val="FF0000"/>
                </a:solidFill>
              </a:rPr>
              <a:t>New England Division</a:t>
            </a:r>
          </a:p>
          <a:p>
            <a:pPr algn="ctr"/>
            <a:r>
              <a:rPr lang="en-US" sz="1000" b="1" dirty="0">
                <a:solidFill>
                  <a:srgbClr val="FF0000"/>
                </a:solidFill>
              </a:rPr>
              <a:t>Fred Kemmerer AB1OC, Director</a:t>
            </a:r>
          </a:p>
        </p:txBody>
      </p:sp>
      <p:pic>
        <p:nvPicPr>
          <p:cNvPr id="6" name="Picture 2" descr="Eversource NH (@EversourceNH) / Twitter">
            <a:extLst>
              <a:ext uri="{FF2B5EF4-FFF2-40B4-BE49-F238E27FC236}">
                <a16:creationId xmlns="" xmlns:a16="http://schemas.microsoft.com/office/drawing/2014/main" id="{E97197D0-1FCF-467E-9FBE-CD38CFAA67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5497" y="5027613"/>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versource Payment Assistant Programs | Hudson New Hampshire">
            <a:extLst>
              <a:ext uri="{FF2B5EF4-FFF2-40B4-BE49-F238E27FC236}">
                <a16:creationId xmlns="" xmlns:a16="http://schemas.microsoft.com/office/drawing/2014/main" id="{8E9736A2-755F-43ED-890B-4C23816C0DD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4288" b="23277"/>
          <a:stretch/>
        </p:blipFill>
        <p:spPr bwMode="auto">
          <a:xfrm>
            <a:off x="10475497" y="4552201"/>
            <a:ext cx="1571625" cy="43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8251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2D8EF4-6332-4980-A3A1-BE91CB2824BB}"/>
              </a:ext>
            </a:extLst>
          </p:cNvPr>
          <p:cNvSpPr>
            <a:spLocks noGrp="1"/>
          </p:cNvSpPr>
          <p:nvPr>
            <p:ph type="title"/>
          </p:nvPr>
        </p:nvSpPr>
        <p:spPr/>
        <p:txBody>
          <a:bodyPr/>
          <a:lstStyle/>
          <a:p>
            <a:r>
              <a:rPr lang="en-US" dirty="0"/>
              <a:t>Things to Know about RFI Resolutions</a:t>
            </a:r>
          </a:p>
        </p:txBody>
      </p:sp>
      <p:sp>
        <p:nvSpPr>
          <p:cNvPr id="3" name="Content Placeholder 2">
            <a:extLst>
              <a:ext uri="{FF2B5EF4-FFF2-40B4-BE49-F238E27FC236}">
                <a16:creationId xmlns="" xmlns:a16="http://schemas.microsoft.com/office/drawing/2014/main" id="{09501B58-642F-4DAD-AA90-9812BFF92F64}"/>
              </a:ext>
            </a:extLst>
          </p:cNvPr>
          <p:cNvSpPr>
            <a:spLocks noGrp="1"/>
          </p:cNvSpPr>
          <p:nvPr>
            <p:ph idx="1"/>
          </p:nvPr>
        </p:nvSpPr>
        <p:spPr>
          <a:xfrm>
            <a:off x="540000" y="2528887"/>
            <a:ext cx="9292369" cy="3779837"/>
          </a:xfrm>
        </p:spPr>
        <p:txBody>
          <a:bodyPr>
            <a:normAutofit/>
          </a:bodyPr>
          <a:lstStyle/>
          <a:p>
            <a:r>
              <a:rPr lang="en-US" sz="2000" dirty="0"/>
              <a:t>Sometimes, RFI can be emanating simultaneously from multiple sources, so resolving one source may not affect the RFI being observed.</a:t>
            </a:r>
          </a:p>
          <a:p>
            <a:r>
              <a:rPr lang="en-US" sz="2000" dirty="0"/>
              <a:t>Sometimes, a second RFI source will be audible after the first is resolved. If this is the case, the process repeats until this source is resolved as well.</a:t>
            </a:r>
          </a:p>
          <a:p>
            <a:r>
              <a:rPr lang="en-US" sz="2000" dirty="0"/>
              <a:t>There’s more than just power utility equipment on a pole – the source of the RFI may be from other utility equipment</a:t>
            </a:r>
          </a:p>
          <a:p>
            <a:r>
              <a:rPr lang="en-US" sz="2000" dirty="0"/>
              <a:t>PLEASE do NOT use the “sledgehammer” test – may cause damage to equipment and potential injury</a:t>
            </a:r>
          </a:p>
          <a:p>
            <a:endParaRPr lang="en-US" dirty="0"/>
          </a:p>
          <a:p>
            <a:endParaRPr lang="en-US" dirty="0"/>
          </a:p>
          <a:p>
            <a:endParaRPr lang="en-US" dirty="0"/>
          </a:p>
          <a:p>
            <a:endParaRPr lang="en-US" dirty="0"/>
          </a:p>
        </p:txBody>
      </p:sp>
      <p:pic>
        <p:nvPicPr>
          <p:cNvPr id="4" name="Picture 2" descr="See related image detail">
            <a:extLst>
              <a:ext uri="{FF2B5EF4-FFF2-40B4-BE49-F238E27FC236}">
                <a16:creationId xmlns="" xmlns:a16="http://schemas.microsoft.com/office/drawing/2014/main" id="{16FE1989-F4ED-484D-A713-9485A9B104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5497" y="201612"/>
            <a:ext cx="1571625" cy="10953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 xmlns:a16="http://schemas.microsoft.com/office/drawing/2014/main" id="{266E87B5-A333-47DC-B227-BBF01DB72DB9}"/>
              </a:ext>
            </a:extLst>
          </p:cNvPr>
          <p:cNvSpPr txBox="1"/>
          <p:nvPr/>
        </p:nvSpPr>
        <p:spPr>
          <a:xfrm>
            <a:off x="10475498" y="1402318"/>
            <a:ext cx="1571625" cy="769441"/>
          </a:xfrm>
          <a:prstGeom prst="rect">
            <a:avLst/>
          </a:prstGeom>
          <a:solidFill>
            <a:schemeClr val="tx1"/>
          </a:solidFill>
        </p:spPr>
        <p:txBody>
          <a:bodyPr wrap="square" rtlCol="0">
            <a:spAutoFit/>
          </a:bodyPr>
          <a:lstStyle/>
          <a:p>
            <a:pPr algn="ctr"/>
            <a:r>
              <a:rPr lang="en-US" sz="1200" b="1" dirty="0">
                <a:solidFill>
                  <a:srgbClr val="FF0000"/>
                </a:solidFill>
              </a:rPr>
              <a:t>New England Division</a:t>
            </a:r>
          </a:p>
          <a:p>
            <a:pPr algn="ctr"/>
            <a:r>
              <a:rPr lang="en-US" sz="1000" b="1" dirty="0">
                <a:solidFill>
                  <a:srgbClr val="FF0000"/>
                </a:solidFill>
              </a:rPr>
              <a:t>Fred Kemmerer AB1OC, Director</a:t>
            </a:r>
          </a:p>
        </p:txBody>
      </p:sp>
      <p:pic>
        <p:nvPicPr>
          <p:cNvPr id="6" name="Picture 2" descr="Eversource NH (@EversourceNH) / Twitter">
            <a:extLst>
              <a:ext uri="{FF2B5EF4-FFF2-40B4-BE49-F238E27FC236}">
                <a16:creationId xmlns="" xmlns:a16="http://schemas.microsoft.com/office/drawing/2014/main" id="{F11686E6-2B39-4D55-AB30-87657F3955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5497" y="5027613"/>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versource Payment Assistant Programs | Hudson New Hampshire">
            <a:extLst>
              <a:ext uri="{FF2B5EF4-FFF2-40B4-BE49-F238E27FC236}">
                <a16:creationId xmlns="" xmlns:a16="http://schemas.microsoft.com/office/drawing/2014/main" id="{23DB81B1-D6A4-43E5-940F-261D422C633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4288" b="23277"/>
          <a:stretch/>
        </p:blipFill>
        <p:spPr bwMode="auto">
          <a:xfrm>
            <a:off x="10475497" y="4552201"/>
            <a:ext cx="1571625" cy="43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04342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53710D-0DD3-4890-81A2-44F99AEFEB35}"/>
              </a:ext>
            </a:extLst>
          </p:cNvPr>
          <p:cNvSpPr>
            <a:spLocks noGrp="1"/>
          </p:cNvSpPr>
          <p:nvPr>
            <p:ph type="title"/>
          </p:nvPr>
        </p:nvSpPr>
        <p:spPr/>
        <p:txBody>
          <a:bodyPr/>
          <a:lstStyle/>
          <a:p>
            <a:r>
              <a:rPr lang="en-US" dirty="0"/>
              <a:t>Remember…</a:t>
            </a:r>
          </a:p>
        </p:txBody>
      </p:sp>
      <p:sp>
        <p:nvSpPr>
          <p:cNvPr id="3" name="Content Placeholder 2">
            <a:extLst>
              <a:ext uri="{FF2B5EF4-FFF2-40B4-BE49-F238E27FC236}">
                <a16:creationId xmlns="" xmlns:a16="http://schemas.microsoft.com/office/drawing/2014/main" id="{117FCA07-1240-4706-A39D-D6A7826B3015}"/>
              </a:ext>
            </a:extLst>
          </p:cNvPr>
          <p:cNvSpPr>
            <a:spLocks noGrp="1"/>
          </p:cNvSpPr>
          <p:nvPr>
            <p:ph idx="1"/>
          </p:nvPr>
        </p:nvSpPr>
        <p:spPr>
          <a:xfrm>
            <a:off x="540000" y="2538163"/>
            <a:ext cx="8866890" cy="3779837"/>
          </a:xfrm>
        </p:spPr>
        <p:txBody>
          <a:bodyPr/>
          <a:lstStyle/>
          <a:p>
            <a:pPr marL="0" indent="0">
              <a:buNone/>
            </a:pPr>
            <a:r>
              <a:rPr lang="en-US" sz="2400" dirty="0"/>
              <a:t>RFI issues can be indications of potential component failures.  Complete, credible RFI reports can help avoid unplanned outages and are always appreciated! </a:t>
            </a:r>
          </a:p>
          <a:p>
            <a:pPr marL="0" indent="0">
              <a:buNone/>
            </a:pPr>
            <a:endParaRPr lang="en-US" sz="2400" dirty="0"/>
          </a:p>
          <a:p>
            <a:pPr marL="0" indent="0">
              <a:buNone/>
            </a:pPr>
            <a:r>
              <a:rPr lang="en-US" sz="2400" dirty="0"/>
              <a:t>Please don’t ever hesitate to reach out if you believe a source of RFI to be emanating from power line equipment!</a:t>
            </a:r>
          </a:p>
          <a:p>
            <a:endParaRPr lang="en-US" dirty="0"/>
          </a:p>
        </p:txBody>
      </p:sp>
      <p:pic>
        <p:nvPicPr>
          <p:cNvPr id="4" name="Picture 2" descr="See related image detail">
            <a:extLst>
              <a:ext uri="{FF2B5EF4-FFF2-40B4-BE49-F238E27FC236}">
                <a16:creationId xmlns="" xmlns:a16="http://schemas.microsoft.com/office/drawing/2014/main" id="{41FB04C6-85A9-485F-854C-CD4AB75ACF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5497" y="201612"/>
            <a:ext cx="1571625" cy="10953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 xmlns:a16="http://schemas.microsoft.com/office/drawing/2014/main" id="{B57B2187-DCD9-4B90-B292-E2A28A49D0F2}"/>
              </a:ext>
            </a:extLst>
          </p:cNvPr>
          <p:cNvSpPr txBox="1"/>
          <p:nvPr/>
        </p:nvSpPr>
        <p:spPr>
          <a:xfrm>
            <a:off x="10475498" y="1402318"/>
            <a:ext cx="1571625" cy="769441"/>
          </a:xfrm>
          <a:prstGeom prst="rect">
            <a:avLst/>
          </a:prstGeom>
          <a:solidFill>
            <a:schemeClr val="tx1"/>
          </a:solidFill>
        </p:spPr>
        <p:txBody>
          <a:bodyPr wrap="square" rtlCol="0">
            <a:spAutoFit/>
          </a:bodyPr>
          <a:lstStyle/>
          <a:p>
            <a:pPr algn="ctr"/>
            <a:r>
              <a:rPr lang="en-US" sz="1200" b="1" dirty="0">
                <a:solidFill>
                  <a:srgbClr val="FF0000"/>
                </a:solidFill>
              </a:rPr>
              <a:t>New England Division</a:t>
            </a:r>
          </a:p>
          <a:p>
            <a:pPr algn="ctr"/>
            <a:r>
              <a:rPr lang="en-US" sz="1000" b="1" dirty="0">
                <a:solidFill>
                  <a:srgbClr val="FF0000"/>
                </a:solidFill>
              </a:rPr>
              <a:t>Fred Kemmerer AB1OC, Director</a:t>
            </a:r>
          </a:p>
        </p:txBody>
      </p:sp>
      <p:pic>
        <p:nvPicPr>
          <p:cNvPr id="6" name="Picture 2" descr="Eversource NH (@EversourceNH) / Twitter">
            <a:extLst>
              <a:ext uri="{FF2B5EF4-FFF2-40B4-BE49-F238E27FC236}">
                <a16:creationId xmlns="" xmlns:a16="http://schemas.microsoft.com/office/drawing/2014/main" id="{014810C3-F252-4DA7-9331-88B4BF16CC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5497" y="5027613"/>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versource Payment Assistant Programs | Hudson New Hampshire">
            <a:extLst>
              <a:ext uri="{FF2B5EF4-FFF2-40B4-BE49-F238E27FC236}">
                <a16:creationId xmlns="" xmlns:a16="http://schemas.microsoft.com/office/drawing/2014/main" id="{4E51FA49-BCAE-44C8-981D-169FF1C12DE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4288" b="23277"/>
          <a:stretch/>
        </p:blipFill>
        <p:spPr bwMode="auto">
          <a:xfrm>
            <a:off x="10475497" y="4552201"/>
            <a:ext cx="1571625" cy="43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6674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08F512-36AD-4062-A80B-4ACA21D92759}"/>
              </a:ext>
            </a:extLst>
          </p:cNvPr>
          <p:cNvSpPr>
            <a:spLocks noGrp="1"/>
          </p:cNvSpPr>
          <p:nvPr>
            <p:ph type="title"/>
          </p:nvPr>
        </p:nvSpPr>
        <p:spPr>
          <a:xfrm>
            <a:off x="2189555" y="1402318"/>
            <a:ext cx="7812890" cy="1809500"/>
          </a:xfrm>
        </p:spPr>
        <p:txBody>
          <a:bodyPr>
            <a:normAutofit fontScale="90000"/>
          </a:bodyPr>
          <a:lstStyle/>
          <a:p>
            <a:pPr algn="ctr"/>
            <a:r>
              <a:rPr lang="en-US" sz="11500" dirty="0"/>
              <a:t>THANK YOU!!!</a:t>
            </a:r>
          </a:p>
        </p:txBody>
      </p:sp>
      <p:sp>
        <p:nvSpPr>
          <p:cNvPr id="3" name="Content Placeholder 2">
            <a:extLst>
              <a:ext uri="{FF2B5EF4-FFF2-40B4-BE49-F238E27FC236}">
                <a16:creationId xmlns="" xmlns:a16="http://schemas.microsoft.com/office/drawing/2014/main" id="{4BF5F0A7-C463-45ED-91C2-6816BD1954EC}"/>
              </a:ext>
            </a:extLst>
          </p:cNvPr>
          <p:cNvSpPr>
            <a:spLocks noGrp="1"/>
          </p:cNvSpPr>
          <p:nvPr>
            <p:ph idx="1"/>
          </p:nvPr>
        </p:nvSpPr>
        <p:spPr>
          <a:xfrm>
            <a:off x="4187878" y="4892140"/>
            <a:ext cx="3816243" cy="769441"/>
          </a:xfrm>
        </p:spPr>
        <p:txBody>
          <a:bodyPr>
            <a:normAutofit/>
          </a:bodyPr>
          <a:lstStyle/>
          <a:p>
            <a:pPr marL="0" indent="0" algn="ctr">
              <a:buNone/>
            </a:pPr>
            <a:r>
              <a:rPr lang="en-US" sz="2800" dirty="0"/>
              <a:t>Q&amp;A</a:t>
            </a:r>
          </a:p>
        </p:txBody>
      </p:sp>
      <p:pic>
        <p:nvPicPr>
          <p:cNvPr id="4" name="Picture 2" descr="See related image detail">
            <a:extLst>
              <a:ext uri="{FF2B5EF4-FFF2-40B4-BE49-F238E27FC236}">
                <a16:creationId xmlns="" xmlns:a16="http://schemas.microsoft.com/office/drawing/2014/main" id="{1368EB02-8EC4-4B04-8CCE-AC929B3D19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5497" y="201612"/>
            <a:ext cx="1571625" cy="10953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 xmlns:a16="http://schemas.microsoft.com/office/drawing/2014/main" id="{2A5042C3-6B06-4374-9F5C-91ACDAA19310}"/>
              </a:ext>
            </a:extLst>
          </p:cNvPr>
          <p:cNvSpPr txBox="1"/>
          <p:nvPr/>
        </p:nvSpPr>
        <p:spPr>
          <a:xfrm>
            <a:off x="10475498" y="1402318"/>
            <a:ext cx="1571625" cy="769441"/>
          </a:xfrm>
          <a:prstGeom prst="rect">
            <a:avLst/>
          </a:prstGeom>
          <a:solidFill>
            <a:schemeClr val="tx1"/>
          </a:solidFill>
        </p:spPr>
        <p:txBody>
          <a:bodyPr wrap="square" rtlCol="0">
            <a:spAutoFit/>
          </a:bodyPr>
          <a:lstStyle/>
          <a:p>
            <a:pPr algn="ctr"/>
            <a:r>
              <a:rPr lang="en-US" sz="1200" b="1" dirty="0">
                <a:solidFill>
                  <a:srgbClr val="FF0000"/>
                </a:solidFill>
              </a:rPr>
              <a:t>New England Division</a:t>
            </a:r>
          </a:p>
          <a:p>
            <a:pPr algn="ctr"/>
            <a:r>
              <a:rPr lang="en-US" sz="1000" b="1" dirty="0">
                <a:solidFill>
                  <a:srgbClr val="FF0000"/>
                </a:solidFill>
              </a:rPr>
              <a:t>Fred Kemmerer AB1OC, Director</a:t>
            </a:r>
          </a:p>
        </p:txBody>
      </p:sp>
      <p:pic>
        <p:nvPicPr>
          <p:cNvPr id="6" name="Picture 2" descr="Eversource NH (@EversourceNH) / Twitter">
            <a:extLst>
              <a:ext uri="{FF2B5EF4-FFF2-40B4-BE49-F238E27FC236}">
                <a16:creationId xmlns="" xmlns:a16="http://schemas.microsoft.com/office/drawing/2014/main" id="{9F3A6349-F570-4471-A944-CBB0CABF3B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5497" y="5027613"/>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versource Payment Assistant Programs | Hudson New Hampshire">
            <a:extLst>
              <a:ext uri="{FF2B5EF4-FFF2-40B4-BE49-F238E27FC236}">
                <a16:creationId xmlns="" xmlns:a16="http://schemas.microsoft.com/office/drawing/2014/main" id="{3C0154FA-F190-45D0-BF59-9E207496800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4288" b="23277"/>
          <a:stretch/>
        </p:blipFill>
        <p:spPr bwMode="auto">
          <a:xfrm>
            <a:off x="10475497" y="4552201"/>
            <a:ext cx="1571625" cy="43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86449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 descr="Dunning-Kruger Effect.png"/>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2" descr="Dunning-Kruger Effect.png"/>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1657" y="1262743"/>
            <a:ext cx="7837714" cy="5311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Eversource NH (@EversourceNH) / Twitter">
            <a:extLst>
              <a:ext uri="{FF2B5EF4-FFF2-40B4-BE49-F238E27FC236}">
                <a16:creationId xmlns="" xmlns:a16="http://schemas.microsoft.com/office/drawing/2014/main" id="{F6C0561D-A1BE-4C5A-B330-E450E400BB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498" y="5027613"/>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versource Payment Assistant Programs | Hudson New Hampshire">
            <a:extLst>
              <a:ext uri="{FF2B5EF4-FFF2-40B4-BE49-F238E27FC236}">
                <a16:creationId xmlns="" xmlns:a16="http://schemas.microsoft.com/office/drawing/2014/main" id="{38BC156A-0CC8-4412-96DF-E9171B7F750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4288" b="23277"/>
          <a:stretch/>
        </p:blipFill>
        <p:spPr bwMode="auto">
          <a:xfrm>
            <a:off x="10475498" y="4552201"/>
            <a:ext cx="1571625" cy="433299"/>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9"/>
          <p:cNvSpPr>
            <a:spLocks noGrp="1"/>
          </p:cNvSpPr>
          <p:nvPr>
            <p:ph type="title"/>
          </p:nvPr>
        </p:nvSpPr>
        <p:spPr>
          <a:xfrm>
            <a:off x="559946" y="152400"/>
            <a:ext cx="11101135" cy="1809500"/>
          </a:xfrm>
        </p:spPr>
        <p:txBody>
          <a:bodyPr/>
          <a:lstStyle/>
          <a:p>
            <a:r>
              <a:rPr lang="en-US" dirty="0" smtClean="0"/>
              <a:t>There’s a lot to know about RFI</a:t>
            </a:r>
            <a:endParaRPr lang="en-US" dirty="0"/>
          </a:p>
        </p:txBody>
      </p:sp>
    </p:spTree>
    <p:extLst>
      <p:ext uri="{BB962C8B-B14F-4D97-AF65-F5344CB8AC3E}">
        <p14:creationId xmlns:p14="http://schemas.microsoft.com/office/powerpoint/2010/main" val="6693451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CCF2EB-CEFD-D744-B048-95FC2128E72C}"/>
              </a:ext>
            </a:extLst>
          </p:cNvPr>
          <p:cNvSpPr>
            <a:spLocks noGrp="1"/>
          </p:cNvSpPr>
          <p:nvPr>
            <p:ph type="title"/>
          </p:nvPr>
        </p:nvSpPr>
        <p:spPr>
          <a:xfrm>
            <a:off x="540000" y="540000"/>
            <a:ext cx="11101135" cy="2304800"/>
          </a:xfrm>
        </p:spPr>
        <p:txBody>
          <a:bodyPr>
            <a:normAutofit fontScale="90000"/>
          </a:bodyPr>
          <a:lstStyle/>
          <a:p>
            <a:r>
              <a:rPr lang="en-US" dirty="0" smtClean="0"/>
              <a:t>Case Study – How We Can </a:t>
            </a:r>
            <a:br>
              <a:rPr lang="en-US" dirty="0" smtClean="0"/>
            </a:br>
            <a:r>
              <a:rPr lang="en-US" dirty="0" smtClean="0"/>
              <a:t>Partner with the Power </a:t>
            </a:r>
            <a:br>
              <a:rPr lang="en-US" dirty="0" smtClean="0"/>
            </a:br>
            <a:r>
              <a:rPr lang="en-US" dirty="0" smtClean="0"/>
              <a:t>Company to Find and Fix RFI</a:t>
            </a:r>
            <a:endParaRPr lang="en-US" dirty="0"/>
          </a:p>
        </p:txBody>
      </p:sp>
      <p:pic>
        <p:nvPicPr>
          <p:cNvPr id="4" name="Picture 2" descr="See related image det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5498" y="258762"/>
            <a:ext cx="1571625" cy="10953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475498" y="1402318"/>
            <a:ext cx="1571625" cy="246221"/>
          </a:xfrm>
          <a:prstGeom prst="rect">
            <a:avLst/>
          </a:prstGeom>
          <a:solidFill>
            <a:schemeClr val="tx1"/>
          </a:solidFill>
        </p:spPr>
        <p:txBody>
          <a:bodyPr wrap="square" rtlCol="0">
            <a:spAutoFit/>
          </a:bodyPr>
          <a:lstStyle/>
          <a:p>
            <a:pPr algn="ctr"/>
            <a:r>
              <a:rPr lang="en-US" sz="1000" b="1" dirty="0" err="1" smtClean="0">
                <a:solidFill>
                  <a:srgbClr val="FF0000"/>
                </a:solidFill>
              </a:rPr>
              <a:t>ew</a:t>
            </a:r>
            <a:r>
              <a:rPr lang="en-US" sz="1000" b="1" dirty="0" smtClean="0">
                <a:solidFill>
                  <a:srgbClr val="FF0000"/>
                </a:solidFill>
              </a:rPr>
              <a:t> England Division</a:t>
            </a:r>
            <a:endParaRPr lang="en-US" sz="1000" b="1" dirty="0">
              <a:solidFill>
                <a:srgbClr val="FF0000"/>
              </a:solidFill>
            </a:endParaRPr>
          </a:p>
        </p:txBody>
      </p:sp>
      <p:sp>
        <p:nvSpPr>
          <p:cNvPr id="6" name="TextBox 5"/>
          <p:cNvSpPr txBox="1"/>
          <p:nvPr/>
        </p:nvSpPr>
        <p:spPr>
          <a:xfrm>
            <a:off x="10475498" y="1402318"/>
            <a:ext cx="1571625" cy="769441"/>
          </a:xfrm>
          <a:prstGeom prst="rect">
            <a:avLst/>
          </a:prstGeom>
          <a:solidFill>
            <a:schemeClr val="tx1"/>
          </a:solidFill>
        </p:spPr>
        <p:txBody>
          <a:bodyPr wrap="square" rtlCol="0">
            <a:spAutoFit/>
          </a:bodyPr>
          <a:lstStyle/>
          <a:p>
            <a:pPr algn="ctr"/>
            <a:r>
              <a:rPr lang="en-US" sz="1200" b="1" dirty="0" smtClean="0">
                <a:solidFill>
                  <a:srgbClr val="FF0000"/>
                </a:solidFill>
              </a:rPr>
              <a:t>New England Division</a:t>
            </a:r>
          </a:p>
          <a:p>
            <a:pPr algn="ctr"/>
            <a:r>
              <a:rPr lang="en-US" sz="1000" b="1" dirty="0" smtClean="0">
                <a:solidFill>
                  <a:srgbClr val="FF0000"/>
                </a:solidFill>
              </a:rPr>
              <a:t>Fred Kemmerer AB1OC, Director</a:t>
            </a:r>
            <a:endParaRPr lang="en-US" sz="1000" b="1" dirty="0">
              <a:solidFill>
                <a:srgbClr val="FF0000"/>
              </a:solidFill>
            </a:endParaRPr>
          </a:p>
        </p:txBody>
      </p:sp>
      <p:pic>
        <p:nvPicPr>
          <p:cNvPr id="7" name="Picture 2" descr="Eversource NH (@EversourceNH) / Twitter">
            <a:extLst>
              <a:ext uri="{FF2B5EF4-FFF2-40B4-BE49-F238E27FC236}">
                <a16:creationId xmlns="" xmlns:a16="http://schemas.microsoft.com/office/drawing/2014/main" id="{F6C0561D-A1BE-4C5A-B330-E450E400BB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498" y="5027613"/>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Eversource Payment Assistant Programs | Hudson New Hampshire">
            <a:extLst>
              <a:ext uri="{FF2B5EF4-FFF2-40B4-BE49-F238E27FC236}">
                <a16:creationId xmlns="" xmlns:a16="http://schemas.microsoft.com/office/drawing/2014/main" id="{38BC156A-0CC8-4412-96DF-E9171B7F750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4288" b="23277"/>
          <a:stretch/>
        </p:blipFill>
        <p:spPr bwMode="auto">
          <a:xfrm>
            <a:off x="10475498" y="4552201"/>
            <a:ext cx="1571625" cy="43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82445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81C8C0F4-5C44-4C3F-B321-5CB3E2BABC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540000" y="540000"/>
            <a:ext cx="4500561" cy="2181946"/>
          </a:xfrm>
        </p:spPr>
        <p:txBody>
          <a:bodyPr anchor="t">
            <a:normAutofit fontScale="90000"/>
          </a:bodyPr>
          <a:lstStyle/>
          <a:p>
            <a:r>
              <a:rPr lang="en-US" dirty="0" smtClean="0"/>
              <a:t>A ham hears loud noise not heard before</a:t>
            </a:r>
            <a:endParaRPr lang="en-US" dirty="0"/>
          </a:p>
        </p:txBody>
      </p:sp>
      <p:grpSp>
        <p:nvGrpSpPr>
          <p:cNvPr id="12" name="Group 11">
            <a:extLst>
              <a:ext uri="{FF2B5EF4-FFF2-40B4-BE49-F238E27FC236}">
                <a16:creationId xmlns:a16="http://schemas.microsoft.com/office/drawing/2014/main" xmlns="" id="{000A5F84-BD20-4A3E-81BA-9F4444101C1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925125" y="3600"/>
            <a:ext cx="7266875" cy="6854400"/>
            <a:chOff x="4925125" y="3600"/>
            <a:chExt cx="7266875" cy="6854400"/>
          </a:xfrm>
        </p:grpSpPr>
        <p:sp>
          <p:nvSpPr>
            <p:cNvPr id="13" name="Oval 12">
              <a:extLst>
                <a:ext uri="{FF2B5EF4-FFF2-40B4-BE49-F238E27FC236}">
                  <a16:creationId xmlns:a16="http://schemas.microsoft.com/office/drawing/2014/main" xmlns="" id="{FF62F19C-23B5-44FC-88CF-01A430872686}"/>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xmlns=""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C82D9667-DCFB-45CA-8EDC-7E5E0EE42AB3}"/>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xmlns=""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xmlns="" id="{CE8752FF-502D-43D5-9828-8C4216648319}"/>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xmlns=""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Picture 2" descr="See related image det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5498" y="258762"/>
            <a:ext cx="1571625" cy="1095376"/>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0475498" y="1402318"/>
            <a:ext cx="1571625" cy="246221"/>
          </a:xfrm>
          <a:prstGeom prst="rect">
            <a:avLst/>
          </a:prstGeom>
          <a:solidFill>
            <a:schemeClr val="tx1"/>
          </a:solidFill>
        </p:spPr>
        <p:txBody>
          <a:bodyPr wrap="square" rtlCol="0">
            <a:spAutoFit/>
          </a:bodyPr>
          <a:lstStyle/>
          <a:p>
            <a:pPr algn="ctr"/>
            <a:r>
              <a:rPr lang="en-US" sz="1000" b="1" dirty="0" smtClean="0">
                <a:solidFill>
                  <a:srgbClr val="FF0000"/>
                </a:solidFill>
              </a:rPr>
              <a:t>New England Division</a:t>
            </a:r>
            <a:endParaRPr lang="en-US" sz="1000" b="1" dirty="0">
              <a:solidFill>
                <a:srgbClr val="FF0000"/>
              </a:solidFill>
            </a:endParaRPr>
          </a:p>
        </p:txBody>
      </p:sp>
      <p:sp>
        <p:nvSpPr>
          <p:cNvPr id="17" name="TextBox 16"/>
          <p:cNvSpPr txBox="1"/>
          <p:nvPr/>
        </p:nvSpPr>
        <p:spPr>
          <a:xfrm>
            <a:off x="10475498" y="1402318"/>
            <a:ext cx="1571625" cy="769441"/>
          </a:xfrm>
          <a:prstGeom prst="rect">
            <a:avLst/>
          </a:prstGeom>
          <a:solidFill>
            <a:schemeClr val="tx1"/>
          </a:solidFill>
        </p:spPr>
        <p:txBody>
          <a:bodyPr wrap="square" rtlCol="0">
            <a:spAutoFit/>
          </a:bodyPr>
          <a:lstStyle/>
          <a:p>
            <a:pPr algn="ctr"/>
            <a:r>
              <a:rPr lang="en-US" sz="1200" b="1" dirty="0" smtClean="0">
                <a:solidFill>
                  <a:srgbClr val="FF0000"/>
                </a:solidFill>
              </a:rPr>
              <a:t>New England Division</a:t>
            </a:r>
          </a:p>
          <a:p>
            <a:pPr algn="ctr"/>
            <a:r>
              <a:rPr lang="en-US" sz="1000" b="1" dirty="0" smtClean="0">
                <a:solidFill>
                  <a:srgbClr val="FF0000"/>
                </a:solidFill>
              </a:rPr>
              <a:t>Fred Kemmerer AB1OC, Director</a:t>
            </a:r>
            <a:endParaRPr lang="en-US" sz="1000" b="1" dirty="0">
              <a:solidFill>
                <a:srgbClr val="FF0000"/>
              </a:solidFill>
            </a:endParaRPr>
          </a:p>
        </p:txBody>
      </p:sp>
      <p:sp>
        <p:nvSpPr>
          <p:cNvPr id="4" name="Content Placeholder 3"/>
          <p:cNvSpPr>
            <a:spLocks noGrp="1"/>
          </p:cNvSpPr>
          <p:nvPr>
            <p:ph idx="1"/>
          </p:nvPr>
        </p:nvSpPr>
        <p:spPr>
          <a:xfrm>
            <a:off x="540000" y="3309257"/>
            <a:ext cx="11101136" cy="2999467"/>
          </a:xfrm>
        </p:spPr>
        <p:txBody>
          <a:bodyPr>
            <a:normAutofit/>
          </a:bodyPr>
          <a:lstStyle/>
          <a:p>
            <a:r>
              <a:rPr lang="en-US" sz="2400" dirty="0" smtClean="0"/>
              <a:t>What does it sound like?</a:t>
            </a:r>
          </a:p>
          <a:p>
            <a:r>
              <a:rPr lang="en-US" sz="2400" dirty="0" smtClean="0"/>
              <a:t>What frequencies is it on?</a:t>
            </a:r>
          </a:p>
          <a:p>
            <a:r>
              <a:rPr lang="en-US" sz="2400" dirty="0" smtClean="0"/>
              <a:t>Is it coming from a particular direction?</a:t>
            </a:r>
          </a:p>
          <a:p>
            <a:r>
              <a:rPr lang="en-US" sz="2400" dirty="0" smtClean="0"/>
              <a:t>Can you see it on a spectrum scope?</a:t>
            </a:r>
          </a:p>
          <a:p>
            <a:r>
              <a:rPr lang="en-US" sz="2400" dirty="0" smtClean="0"/>
              <a:t>How strong on each frequency</a:t>
            </a:r>
            <a:endParaRPr lang="en-US" sz="2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89361" y="429339"/>
            <a:ext cx="2152650"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2" descr="Eversource NH (@EversourceNH) / Twitter">
            <a:extLst>
              <a:ext uri="{FF2B5EF4-FFF2-40B4-BE49-F238E27FC236}">
                <a16:creationId xmlns="" xmlns:a16="http://schemas.microsoft.com/office/drawing/2014/main" id="{F6C0561D-A1BE-4C5A-B330-E450E400BBD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75498" y="5027613"/>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Eversource Payment Assistant Programs | Hudson New Hampshire">
            <a:extLst>
              <a:ext uri="{FF2B5EF4-FFF2-40B4-BE49-F238E27FC236}">
                <a16:creationId xmlns="" xmlns:a16="http://schemas.microsoft.com/office/drawing/2014/main" id="{38BC156A-0CC8-4412-96DF-E9171B7F750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24288" b="23277"/>
          <a:stretch/>
        </p:blipFill>
        <p:spPr bwMode="auto">
          <a:xfrm>
            <a:off x="10475498" y="4552201"/>
            <a:ext cx="1571625" cy="43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183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EFBE97-2696-104B-91C3-5085408733CA}"/>
              </a:ext>
            </a:extLst>
          </p:cNvPr>
          <p:cNvSpPr>
            <a:spLocks noGrp="1"/>
          </p:cNvSpPr>
          <p:nvPr>
            <p:ph type="title"/>
          </p:nvPr>
        </p:nvSpPr>
        <p:spPr/>
        <p:txBody>
          <a:bodyPr/>
          <a:lstStyle/>
          <a:p>
            <a:r>
              <a:rPr lang="en-US" dirty="0" smtClean="0"/>
              <a:t>Is it coming from your house?</a:t>
            </a:r>
            <a:endParaRPr lang="en-US" dirty="0"/>
          </a:p>
        </p:txBody>
      </p:sp>
      <p:sp>
        <p:nvSpPr>
          <p:cNvPr id="3" name="Content Placeholder 2">
            <a:extLst>
              <a:ext uri="{FF2B5EF4-FFF2-40B4-BE49-F238E27FC236}">
                <a16:creationId xmlns:a16="http://schemas.microsoft.com/office/drawing/2014/main" xmlns="" id="{F2E27741-1CB4-7A4E-9B70-A304E8C3493C}"/>
              </a:ext>
            </a:extLst>
          </p:cNvPr>
          <p:cNvSpPr>
            <a:spLocks noGrp="1"/>
          </p:cNvSpPr>
          <p:nvPr>
            <p:ph idx="1"/>
          </p:nvPr>
        </p:nvSpPr>
        <p:spPr/>
        <p:txBody>
          <a:bodyPr>
            <a:normAutofit/>
          </a:bodyPr>
          <a:lstStyle/>
          <a:p>
            <a:r>
              <a:rPr lang="en-US" sz="2400" dirty="0" smtClean="0">
                <a:solidFill>
                  <a:schemeClr val="tx2"/>
                </a:solidFill>
              </a:rPr>
              <a:t>nediv.arrl.org/</a:t>
            </a:r>
            <a:r>
              <a:rPr lang="en-US" sz="2400" dirty="0" err="1" smtClean="0">
                <a:solidFill>
                  <a:schemeClr val="tx2"/>
                </a:solidFill>
              </a:rPr>
              <a:t>rfi</a:t>
            </a:r>
            <a:r>
              <a:rPr lang="en-US" sz="2400" dirty="0" smtClean="0">
                <a:solidFill>
                  <a:schemeClr val="tx2"/>
                </a:solidFill>
              </a:rPr>
              <a:t>-troubleshooting-guide</a:t>
            </a:r>
            <a:endParaRPr lang="en-US" sz="2400" dirty="0">
              <a:solidFill>
                <a:schemeClr val="tx2"/>
              </a:solidFill>
            </a:endParaRPr>
          </a:p>
          <a:p>
            <a:r>
              <a:rPr lang="en-US" sz="2400" dirty="0" smtClean="0">
                <a:solidFill>
                  <a:schemeClr val="tx2"/>
                </a:solidFill>
              </a:rPr>
              <a:t>Logic tree to guide investigation and help document the problem</a:t>
            </a:r>
          </a:p>
          <a:p>
            <a:r>
              <a:rPr lang="en-US" sz="2400" dirty="0" smtClean="0">
                <a:solidFill>
                  <a:schemeClr val="tx2"/>
                </a:solidFill>
              </a:rPr>
              <a:t>Process takes you to RFI team page to communicate the problem to the team or report what you’ve found and fixed</a:t>
            </a:r>
          </a:p>
          <a:p>
            <a:endParaRPr lang="en-US" sz="2400" dirty="0">
              <a:solidFill>
                <a:schemeClr val="tx2"/>
              </a:solidFill>
            </a:endParaRPr>
          </a:p>
        </p:txBody>
      </p:sp>
      <p:pic>
        <p:nvPicPr>
          <p:cNvPr id="4" name="Picture 2" descr="See related image det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5498" y="258762"/>
            <a:ext cx="1571625" cy="10953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475498" y="1402318"/>
            <a:ext cx="1571625" cy="246221"/>
          </a:xfrm>
          <a:prstGeom prst="rect">
            <a:avLst/>
          </a:prstGeom>
          <a:solidFill>
            <a:schemeClr val="tx1"/>
          </a:solidFill>
        </p:spPr>
        <p:txBody>
          <a:bodyPr wrap="square" rtlCol="0">
            <a:spAutoFit/>
          </a:bodyPr>
          <a:lstStyle/>
          <a:p>
            <a:pPr algn="ctr"/>
            <a:r>
              <a:rPr lang="en-US" sz="1000" b="1" dirty="0" smtClean="0">
                <a:solidFill>
                  <a:srgbClr val="FF0000"/>
                </a:solidFill>
              </a:rPr>
              <a:t>New England Division</a:t>
            </a:r>
            <a:endParaRPr lang="en-US" sz="1000" b="1" dirty="0">
              <a:solidFill>
                <a:srgbClr val="FF0000"/>
              </a:solidFill>
            </a:endParaRPr>
          </a:p>
        </p:txBody>
      </p:sp>
      <p:sp>
        <p:nvSpPr>
          <p:cNvPr id="6" name="TextBox 5"/>
          <p:cNvSpPr txBox="1"/>
          <p:nvPr/>
        </p:nvSpPr>
        <p:spPr>
          <a:xfrm>
            <a:off x="10475498" y="1402318"/>
            <a:ext cx="1571625" cy="769441"/>
          </a:xfrm>
          <a:prstGeom prst="rect">
            <a:avLst/>
          </a:prstGeom>
          <a:solidFill>
            <a:schemeClr val="tx1"/>
          </a:solidFill>
        </p:spPr>
        <p:txBody>
          <a:bodyPr wrap="square" rtlCol="0">
            <a:spAutoFit/>
          </a:bodyPr>
          <a:lstStyle/>
          <a:p>
            <a:pPr algn="ctr"/>
            <a:r>
              <a:rPr lang="en-US" sz="1200" b="1" dirty="0" smtClean="0">
                <a:solidFill>
                  <a:srgbClr val="FF0000"/>
                </a:solidFill>
              </a:rPr>
              <a:t>New England Division</a:t>
            </a:r>
          </a:p>
          <a:p>
            <a:pPr algn="ctr"/>
            <a:r>
              <a:rPr lang="en-US" sz="1000" b="1" dirty="0" smtClean="0">
                <a:solidFill>
                  <a:srgbClr val="FF0000"/>
                </a:solidFill>
              </a:rPr>
              <a:t>Fred Kemmerer AB1OC, Director</a:t>
            </a:r>
            <a:endParaRPr lang="en-US" sz="1000" b="1" dirty="0">
              <a:solidFill>
                <a:srgbClr val="FF0000"/>
              </a:solidFill>
            </a:endParaRPr>
          </a:p>
        </p:txBody>
      </p:sp>
      <p:pic>
        <p:nvPicPr>
          <p:cNvPr id="7" name="Picture 2" descr="Eversource NH (@EversourceNH) / Twitter">
            <a:extLst>
              <a:ext uri="{FF2B5EF4-FFF2-40B4-BE49-F238E27FC236}">
                <a16:creationId xmlns="" xmlns:a16="http://schemas.microsoft.com/office/drawing/2014/main" id="{F6C0561D-A1BE-4C5A-B330-E450E400BB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498" y="5027613"/>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Eversource Payment Assistant Programs | Hudson New Hampshire">
            <a:extLst>
              <a:ext uri="{FF2B5EF4-FFF2-40B4-BE49-F238E27FC236}">
                <a16:creationId xmlns="" xmlns:a16="http://schemas.microsoft.com/office/drawing/2014/main" id="{38BC156A-0CC8-4412-96DF-E9171B7F750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4288" b="23277"/>
          <a:stretch/>
        </p:blipFill>
        <p:spPr bwMode="auto">
          <a:xfrm>
            <a:off x="10475498" y="4552201"/>
            <a:ext cx="1571625" cy="43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1208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81C8C0F4-5C44-4C3F-B321-5CB3E2BABC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540000" y="540000"/>
            <a:ext cx="4500561" cy="2181946"/>
          </a:xfrm>
        </p:spPr>
        <p:txBody>
          <a:bodyPr anchor="t">
            <a:normAutofit/>
          </a:bodyPr>
          <a:lstStyle/>
          <a:p>
            <a:r>
              <a:rPr lang="en-US" dirty="0" smtClean="0"/>
              <a:t>What will the team do?</a:t>
            </a:r>
            <a:endParaRPr lang="en-US" dirty="0"/>
          </a:p>
        </p:txBody>
      </p:sp>
      <p:sp>
        <p:nvSpPr>
          <p:cNvPr id="3" name="Content Placeholder"/>
          <p:cNvSpPr>
            <a:spLocks noGrp="1"/>
          </p:cNvSpPr>
          <p:nvPr>
            <p:ph idx="1"/>
          </p:nvPr>
        </p:nvSpPr>
        <p:spPr>
          <a:xfrm>
            <a:off x="550863" y="2947121"/>
            <a:ext cx="4500562" cy="3361604"/>
          </a:xfrm>
        </p:spPr>
        <p:txBody>
          <a:bodyPr anchor="t">
            <a:normAutofit/>
          </a:bodyPr>
          <a:lstStyle/>
          <a:p>
            <a:pPr lvl="0"/>
            <a:r>
              <a:rPr lang="en-US" sz="2400" dirty="0" smtClean="0"/>
              <a:t>Follow up with the information you provided in the form</a:t>
            </a:r>
          </a:p>
          <a:p>
            <a:pPr lvl="0"/>
            <a:r>
              <a:rPr lang="en-US" sz="2400" dirty="0" smtClean="0"/>
              <a:t>If needed, visit your area to see if the source of the RFI can be located</a:t>
            </a:r>
            <a:endParaRPr lang="en-US" sz="2400" dirty="0"/>
          </a:p>
        </p:txBody>
      </p:sp>
      <p:pic>
        <p:nvPicPr>
          <p:cNvPr id="11" name="Picture 2" descr="See related image det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5498" y="258762"/>
            <a:ext cx="1571625" cy="1095376"/>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0475498" y="1402318"/>
            <a:ext cx="1571625" cy="246221"/>
          </a:xfrm>
          <a:prstGeom prst="rect">
            <a:avLst/>
          </a:prstGeom>
          <a:solidFill>
            <a:schemeClr val="tx1"/>
          </a:solidFill>
        </p:spPr>
        <p:txBody>
          <a:bodyPr wrap="square" rtlCol="0">
            <a:spAutoFit/>
          </a:bodyPr>
          <a:lstStyle/>
          <a:p>
            <a:pPr algn="ctr"/>
            <a:r>
              <a:rPr lang="en-US" sz="1000" b="1" dirty="0" smtClean="0">
                <a:solidFill>
                  <a:srgbClr val="FF0000"/>
                </a:solidFill>
              </a:rPr>
              <a:t>New England Division</a:t>
            </a:r>
            <a:endParaRPr lang="en-US" sz="1000" b="1" dirty="0">
              <a:solidFill>
                <a:srgbClr val="FF0000"/>
              </a:solidFill>
            </a:endParaRPr>
          </a:p>
        </p:txBody>
      </p:sp>
      <p:sp>
        <p:nvSpPr>
          <p:cNvPr id="17" name="TextBox 16"/>
          <p:cNvSpPr txBox="1"/>
          <p:nvPr/>
        </p:nvSpPr>
        <p:spPr>
          <a:xfrm>
            <a:off x="10475498" y="1402318"/>
            <a:ext cx="1571625" cy="769441"/>
          </a:xfrm>
          <a:prstGeom prst="rect">
            <a:avLst/>
          </a:prstGeom>
          <a:solidFill>
            <a:schemeClr val="tx1"/>
          </a:solidFill>
        </p:spPr>
        <p:txBody>
          <a:bodyPr wrap="square" rtlCol="0">
            <a:spAutoFit/>
          </a:bodyPr>
          <a:lstStyle/>
          <a:p>
            <a:pPr algn="ctr"/>
            <a:r>
              <a:rPr lang="en-US" sz="1200" b="1" dirty="0" smtClean="0">
                <a:solidFill>
                  <a:srgbClr val="FF0000"/>
                </a:solidFill>
              </a:rPr>
              <a:t>New England Division</a:t>
            </a:r>
          </a:p>
          <a:p>
            <a:pPr algn="ctr"/>
            <a:r>
              <a:rPr lang="en-US" sz="1000" b="1" dirty="0" smtClean="0">
                <a:solidFill>
                  <a:srgbClr val="FF0000"/>
                </a:solidFill>
              </a:rPr>
              <a:t>Fred Kemmerer AB1OC, Director</a:t>
            </a:r>
            <a:endParaRPr lang="en-US" sz="1000" b="1" dirty="0">
              <a:solidFill>
                <a:srgbClr val="FF0000"/>
              </a:solidFill>
            </a:endParaRPr>
          </a:p>
        </p:txBody>
      </p:sp>
      <p:pic>
        <p:nvPicPr>
          <p:cNvPr id="8" name="Picture 2" descr="Eversource NH (@EversourceNH) / Twitter">
            <a:extLst>
              <a:ext uri="{FF2B5EF4-FFF2-40B4-BE49-F238E27FC236}">
                <a16:creationId xmlns="" xmlns:a16="http://schemas.microsoft.com/office/drawing/2014/main" id="{F6C0561D-A1BE-4C5A-B330-E450E400BB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498" y="5027613"/>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Eversource Payment Assistant Programs | Hudson New Hampshire">
            <a:extLst>
              <a:ext uri="{FF2B5EF4-FFF2-40B4-BE49-F238E27FC236}">
                <a16:creationId xmlns="" xmlns:a16="http://schemas.microsoft.com/office/drawing/2014/main" id="{38BC156A-0CC8-4412-96DF-E9171B7F750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4288" b="23277"/>
          <a:stretch/>
        </p:blipFill>
        <p:spPr bwMode="auto">
          <a:xfrm>
            <a:off x="10475498" y="4552201"/>
            <a:ext cx="1571625" cy="43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0991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B2E140-543A-0F40-A15E-4BC9A5D19677}"/>
              </a:ext>
            </a:extLst>
          </p:cNvPr>
          <p:cNvSpPr>
            <a:spLocks noGrp="1"/>
          </p:cNvSpPr>
          <p:nvPr>
            <p:ph type="title"/>
          </p:nvPr>
        </p:nvSpPr>
        <p:spPr/>
        <p:txBody>
          <a:bodyPr>
            <a:normAutofit fontScale="90000"/>
          </a:bodyPr>
          <a:lstStyle/>
          <a:p>
            <a:r>
              <a:rPr lang="en-US" dirty="0" smtClean="0"/>
              <a:t>What tools do the RFI teams </a:t>
            </a:r>
            <a:br>
              <a:rPr lang="en-US" dirty="0" smtClean="0"/>
            </a:br>
            <a:r>
              <a:rPr lang="en-US" dirty="0" smtClean="0"/>
              <a:t>have? What is their value </a:t>
            </a:r>
            <a:br>
              <a:rPr lang="en-US" dirty="0" smtClean="0"/>
            </a:br>
            <a:r>
              <a:rPr lang="en-US" dirty="0" smtClean="0"/>
              <a:t>added?</a:t>
            </a:r>
            <a:endParaRPr lang="en-US" dirty="0"/>
          </a:p>
        </p:txBody>
      </p:sp>
      <p:sp>
        <p:nvSpPr>
          <p:cNvPr id="3" name="Content Placeholder 2">
            <a:extLst>
              <a:ext uri="{FF2B5EF4-FFF2-40B4-BE49-F238E27FC236}">
                <a16:creationId xmlns:a16="http://schemas.microsoft.com/office/drawing/2014/main" xmlns="" id="{DC44B13D-A277-3D45-9C66-994CEB910965}"/>
              </a:ext>
            </a:extLst>
          </p:cNvPr>
          <p:cNvSpPr>
            <a:spLocks noGrp="1"/>
          </p:cNvSpPr>
          <p:nvPr>
            <p:ph idx="1"/>
          </p:nvPr>
        </p:nvSpPr>
        <p:spPr>
          <a:xfrm>
            <a:off x="540000" y="3106057"/>
            <a:ext cx="11101136" cy="3202667"/>
          </a:xfrm>
        </p:spPr>
        <p:txBody>
          <a:bodyPr>
            <a:normAutofit/>
          </a:bodyPr>
          <a:lstStyle/>
          <a:p>
            <a:r>
              <a:rPr lang="en-US" sz="2400" dirty="0" smtClean="0"/>
              <a:t>The standard team equipment sets are seen on the page: nediv.arrl.org/</a:t>
            </a:r>
            <a:r>
              <a:rPr lang="en-US" sz="2400" dirty="0" err="1" smtClean="0"/>
              <a:t>rfi</a:t>
            </a:r>
            <a:r>
              <a:rPr lang="en-US" sz="2400" dirty="0" smtClean="0"/>
              <a:t>-	team-toolkit.</a:t>
            </a:r>
          </a:p>
          <a:p>
            <a:r>
              <a:rPr lang="en-US" sz="2400" dirty="0" smtClean="0"/>
              <a:t>The teams will have experience using the tools, receive training and </a:t>
            </a:r>
          </a:p>
          <a:p>
            <a:pPr marL="0" indent="0">
              <a:buNone/>
            </a:pPr>
            <a:r>
              <a:rPr lang="en-US" sz="2400" dirty="0" smtClean="0"/>
              <a:t>	will be viewed by the utilities as a trusted point of contact with the </a:t>
            </a:r>
          </a:p>
          <a:p>
            <a:pPr marL="0" indent="0">
              <a:buNone/>
            </a:pPr>
            <a:r>
              <a:rPr lang="en-US" sz="2400" dirty="0" smtClean="0"/>
              <a:t>	amateur community.</a:t>
            </a:r>
          </a:p>
        </p:txBody>
      </p:sp>
      <p:pic>
        <p:nvPicPr>
          <p:cNvPr id="4" name="Picture 2" descr="See related image det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5498" y="258762"/>
            <a:ext cx="1571625" cy="10953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475498" y="1402318"/>
            <a:ext cx="1571625" cy="246221"/>
          </a:xfrm>
          <a:prstGeom prst="rect">
            <a:avLst/>
          </a:prstGeom>
          <a:solidFill>
            <a:schemeClr val="tx1"/>
          </a:solidFill>
        </p:spPr>
        <p:txBody>
          <a:bodyPr wrap="square" rtlCol="0">
            <a:spAutoFit/>
          </a:bodyPr>
          <a:lstStyle/>
          <a:p>
            <a:pPr algn="ctr"/>
            <a:r>
              <a:rPr lang="en-US" sz="1000" b="1" dirty="0" smtClean="0">
                <a:solidFill>
                  <a:srgbClr val="FF0000"/>
                </a:solidFill>
              </a:rPr>
              <a:t>New England Division</a:t>
            </a:r>
            <a:endParaRPr lang="en-US" sz="1000" b="1" dirty="0">
              <a:solidFill>
                <a:srgbClr val="FF0000"/>
              </a:solidFill>
            </a:endParaRPr>
          </a:p>
        </p:txBody>
      </p:sp>
      <p:sp>
        <p:nvSpPr>
          <p:cNvPr id="6" name="TextBox 5"/>
          <p:cNvSpPr txBox="1"/>
          <p:nvPr/>
        </p:nvSpPr>
        <p:spPr>
          <a:xfrm>
            <a:off x="10475498" y="1402318"/>
            <a:ext cx="1571625" cy="769441"/>
          </a:xfrm>
          <a:prstGeom prst="rect">
            <a:avLst/>
          </a:prstGeom>
          <a:solidFill>
            <a:schemeClr val="tx1"/>
          </a:solidFill>
        </p:spPr>
        <p:txBody>
          <a:bodyPr wrap="square" rtlCol="0">
            <a:spAutoFit/>
          </a:bodyPr>
          <a:lstStyle/>
          <a:p>
            <a:pPr algn="ctr"/>
            <a:r>
              <a:rPr lang="en-US" sz="1200" b="1" dirty="0" smtClean="0">
                <a:solidFill>
                  <a:srgbClr val="FF0000"/>
                </a:solidFill>
              </a:rPr>
              <a:t>New England Division</a:t>
            </a:r>
          </a:p>
          <a:p>
            <a:pPr algn="ctr"/>
            <a:r>
              <a:rPr lang="en-US" sz="1000" b="1" dirty="0" smtClean="0">
                <a:solidFill>
                  <a:srgbClr val="FF0000"/>
                </a:solidFill>
              </a:rPr>
              <a:t>Fred Kemmerer AB1OC, Director</a:t>
            </a:r>
            <a:endParaRPr lang="en-US" sz="1000" b="1" dirty="0">
              <a:solidFill>
                <a:srgbClr val="FF0000"/>
              </a:solidFill>
            </a:endParaRPr>
          </a:p>
        </p:txBody>
      </p:sp>
      <p:pic>
        <p:nvPicPr>
          <p:cNvPr id="7" name="Picture 2" descr="Eversource NH (@EversourceNH) / Twitter">
            <a:extLst>
              <a:ext uri="{FF2B5EF4-FFF2-40B4-BE49-F238E27FC236}">
                <a16:creationId xmlns="" xmlns:a16="http://schemas.microsoft.com/office/drawing/2014/main" id="{F6C0561D-A1BE-4C5A-B330-E450E400BB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498" y="5027613"/>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Eversource Payment Assistant Programs | Hudson New Hampshire">
            <a:extLst>
              <a:ext uri="{FF2B5EF4-FFF2-40B4-BE49-F238E27FC236}">
                <a16:creationId xmlns="" xmlns:a16="http://schemas.microsoft.com/office/drawing/2014/main" id="{38BC156A-0CC8-4412-96DF-E9171B7F750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4288" b="23277"/>
          <a:stretch/>
        </p:blipFill>
        <p:spPr bwMode="auto">
          <a:xfrm>
            <a:off x="10475498" y="4552201"/>
            <a:ext cx="1571625" cy="43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92436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3" y="549275"/>
            <a:ext cx="11090275" cy="2339067"/>
          </a:xfrm>
        </p:spPr>
        <p:txBody>
          <a:bodyPr>
            <a:normAutofit fontScale="90000"/>
          </a:bodyPr>
          <a:lstStyle/>
          <a:p>
            <a:r>
              <a:rPr lang="en-US" sz="6000" dirty="0" smtClean="0"/>
              <a:t>The team finds the pole that the </a:t>
            </a:r>
            <a:br>
              <a:rPr lang="en-US" sz="6000" dirty="0" smtClean="0"/>
            </a:br>
            <a:r>
              <a:rPr lang="en-US" sz="6000" dirty="0" smtClean="0"/>
              <a:t>noise is coming from…now</a:t>
            </a:r>
            <a:br>
              <a:rPr lang="en-US" sz="6000" dirty="0" smtClean="0"/>
            </a:br>
            <a:r>
              <a:rPr lang="en-US" sz="6000" dirty="0" smtClean="0"/>
              <a:t>what?</a:t>
            </a:r>
            <a:endParaRPr lang="en-US" sz="6000" dirty="0"/>
          </a:p>
        </p:txBody>
      </p:sp>
      <p:pic>
        <p:nvPicPr>
          <p:cNvPr id="3" name="Picture 2" descr="See related image det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5498" y="258762"/>
            <a:ext cx="1571625" cy="10953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475498" y="1402318"/>
            <a:ext cx="1571625" cy="769441"/>
          </a:xfrm>
          <a:prstGeom prst="rect">
            <a:avLst/>
          </a:prstGeom>
          <a:solidFill>
            <a:schemeClr val="tx1"/>
          </a:solidFill>
        </p:spPr>
        <p:txBody>
          <a:bodyPr wrap="square" rtlCol="0">
            <a:spAutoFit/>
          </a:bodyPr>
          <a:lstStyle/>
          <a:p>
            <a:pPr algn="ctr"/>
            <a:r>
              <a:rPr lang="en-US" sz="1200" b="1" dirty="0" smtClean="0">
                <a:solidFill>
                  <a:srgbClr val="FF0000"/>
                </a:solidFill>
              </a:rPr>
              <a:t>New England Division</a:t>
            </a:r>
          </a:p>
          <a:p>
            <a:pPr algn="ctr"/>
            <a:r>
              <a:rPr lang="en-US" sz="1000" b="1" dirty="0" smtClean="0">
                <a:solidFill>
                  <a:srgbClr val="FF0000"/>
                </a:solidFill>
              </a:rPr>
              <a:t>Fred Kemmerer AB1OC, Director</a:t>
            </a:r>
            <a:endParaRPr lang="en-US" sz="1000" b="1" dirty="0">
              <a:solidFill>
                <a:srgbClr val="FF0000"/>
              </a:solidFill>
            </a:endParaRPr>
          </a:p>
        </p:txBody>
      </p:sp>
      <p:sp>
        <p:nvSpPr>
          <p:cNvPr id="6" name="TextBox 5"/>
          <p:cNvSpPr txBox="1"/>
          <p:nvPr/>
        </p:nvSpPr>
        <p:spPr>
          <a:xfrm>
            <a:off x="610274" y="3280228"/>
            <a:ext cx="11328742" cy="2677656"/>
          </a:xfrm>
          <a:prstGeom prst="rect">
            <a:avLst/>
          </a:prstGeom>
          <a:noFill/>
        </p:spPr>
        <p:txBody>
          <a:bodyPr wrap="none" rtlCol="0">
            <a:spAutoFit/>
          </a:bodyPr>
          <a:lstStyle/>
          <a:p>
            <a:pPr marL="342900" indent="-342900">
              <a:buFont typeface="Arial" panose="020B0604020202020204" pitchFamily="34" charset="0"/>
              <a:buChar char="•"/>
            </a:pPr>
            <a:r>
              <a:rPr lang="en-US" sz="2400" dirty="0" smtClean="0"/>
              <a:t>Need to open a case with the utility – but how do you fund the right contact?</a:t>
            </a:r>
          </a:p>
          <a:p>
            <a:r>
              <a:rPr lang="en-US" sz="2400" dirty="0" smtClean="0"/>
              <a:t>    - </a:t>
            </a:r>
            <a:r>
              <a:rPr lang="en-US" sz="2400" dirty="0"/>
              <a:t>check nediv.arrl.org/new-</a:t>
            </a:r>
            <a:r>
              <a:rPr lang="en-US" sz="2400" dirty="0" err="1"/>
              <a:t>england</a:t>
            </a:r>
            <a:r>
              <a:rPr lang="en-US" sz="2400" dirty="0"/>
              <a:t>-power-company-contacts</a:t>
            </a:r>
            <a:r>
              <a:rPr lang="en-US" sz="2400" dirty="0" smtClean="0"/>
              <a:t>/</a:t>
            </a:r>
          </a:p>
          <a:p>
            <a:pPr marL="342900" indent="-342900">
              <a:buFont typeface="Arial" panose="020B0604020202020204" pitchFamily="34" charset="0"/>
              <a:buChar char="•"/>
            </a:pPr>
            <a:r>
              <a:rPr lang="en-US" sz="2400" dirty="0" smtClean="0"/>
              <a:t>Pole ID is best done with address and pictures.  Numbers may not be accurate.</a:t>
            </a:r>
          </a:p>
          <a:p>
            <a:pPr marL="342900" indent="-342900">
              <a:buFont typeface="Arial" panose="020B0604020202020204" pitchFamily="34" charset="0"/>
              <a:buChar char="•"/>
            </a:pPr>
            <a:r>
              <a:rPr lang="en-US" sz="2400" dirty="0" smtClean="0"/>
              <a:t>Some additional characteristics of power line noise:</a:t>
            </a:r>
            <a:endParaRPr lang="en-US" sz="2400" dirty="0"/>
          </a:p>
          <a:p>
            <a:r>
              <a:rPr lang="en-US" sz="2400" dirty="0" smtClean="0"/>
              <a:t>    - rarely under 1000 volts</a:t>
            </a:r>
          </a:p>
          <a:p>
            <a:r>
              <a:rPr lang="en-US" sz="2400" dirty="0" smtClean="0"/>
              <a:t>    - Two modes:  corona discharge and </a:t>
            </a:r>
            <a:r>
              <a:rPr lang="en-US" sz="2400" dirty="0" err="1" smtClean="0"/>
              <a:t>microgap</a:t>
            </a:r>
            <a:r>
              <a:rPr lang="en-US" sz="2400" dirty="0" smtClean="0"/>
              <a:t>.  Noise decays </a:t>
            </a:r>
          </a:p>
          <a:p>
            <a:r>
              <a:rPr lang="en-US" sz="2400" dirty="0"/>
              <a:t>	</a:t>
            </a:r>
            <a:r>
              <a:rPr lang="en-US" sz="2400" dirty="0" smtClean="0"/>
              <a:t>at different rates with increasing frequency</a:t>
            </a:r>
            <a:endParaRPr lang="en-US" sz="2400" dirty="0"/>
          </a:p>
        </p:txBody>
      </p:sp>
      <p:pic>
        <p:nvPicPr>
          <p:cNvPr id="7" name="Picture 2" descr="Eversource NH (@EversourceNH) / Twitter">
            <a:extLst>
              <a:ext uri="{FF2B5EF4-FFF2-40B4-BE49-F238E27FC236}">
                <a16:creationId xmlns="" xmlns:a16="http://schemas.microsoft.com/office/drawing/2014/main" id="{F6C0561D-A1BE-4C5A-B330-E450E400BB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498" y="5027613"/>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Eversource Payment Assistant Programs | Hudson New Hampshire">
            <a:extLst>
              <a:ext uri="{FF2B5EF4-FFF2-40B4-BE49-F238E27FC236}">
                <a16:creationId xmlns="" xmlns:a16="http://schemas.microsoft.com/office/drawing/2014/main" id="{38BC156A-0CC8-4412-96DF-E9171B7F750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4288" b="23277"/>
          <a:stretch/>
        </p:blipFill>
        <p:spPr bwMode="auto">
          <a:xfrm>
            <a:off x="10475498" y="4552201"/>
            <a:ext cx="1571625" cy="43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73316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what happens?</a:t>
            </a:r>
            <a:endParaRPr lang="en-US" dirty="0"/>
          </a:p>
        </p:txBody>
      </p:sp>
      <p:sp>
        <p:nvSpPr>
          <p:cNvPr id="3" name="Content Placeholder 2"/>
          <p:cNvSpPr>
            <a:spLocks noGrp="1"/>
          </p:cNvSpPr>
          <p:nvPr>
            <p:ph idx="1"/>
          </p:nvPr>
        </p:nvSpPr>
        <p:spPr>
          <a:xfrm>
            <a:off x="540000" y="2441803"/>
            <a:ext cx="11101136" cy="3779837"/>
          </a:xfrm>
        </p:spPr>
        <p:txBody>
          <a:bodyPr/>
          <a:lstStyle/>
          <a:p>
            <a:r>
              <a:rPr lang="en-US" dirty="0" smtClean="0"/>
              <a:t>Each power company is slightly different but all start with the call center originating a case record.</a:t>
            </a:r>
          </a:p>
          <a:p>
            <a:r>
              <a:rPr lang="en-US" dirty="0" smtClean="0"/>
              <a:t>Some have teams that investigate and get engineering help if needed.</a:t>
            </a:r>
          </a:p>
          <a:p>
            <a:r>
              <a:rPr lang="en-US" dirty="0" smtClean="0"/>
              <a:t>Some have the maintenance department put the case on their work schedule.</a:t>
            </a:r>
          </a:p>
          <a:p>
            <a:r>
              <a:rPr lang="en-US" dirty="0" smtClean="0"/>
              <a:t>Each PUC or PSC has standards for investigating and resolving cases and the FCC has a guideline of 60 days for complaint resolution.  In general, working to resolve complaints before involving third parties yields the best results.</a:t>
            </a:r>
          </a:p>
          <a:p>
            <a:r>
              <a:rPr lang="en-US" dirty="0"/>
              <a:t>P</a:t>
            </a:r>
            <a:r>
              <a:rPr lang="en-US" dirty="0" smtClean="0"/>
              <a:t>ower companies understand that RFI issues are often indications of component failures.  Complete, credible RFI reports help them to avoid unplanned outages.</a:t>
            </a:r>
            <a:endParaRPr lang="en-US" dirty="0"/>
          </a:p>
        </p:txBody>
      </p:sp>
      <p:pic>
        <p:nvPicPr>
          <p:cNvPr id="4" name="Picture 2" descr="See related image det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5498" y="258762"/>
            <a:ext cx="1571625" cy="10953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475498" y="1402318"/>
            <a:ext cx="1571625" cy="246221"/>
          </a:xfrm>
          <a:prstGeom prst="rect">
            <a:avLst/>
          </a:prstGeom>
          <a:solidFill>
            <a:schemeClr val="tx1"/>
          </a:solidFill>
        </p:spPr>
        <p:txBody>
          <a:bodyPr wrap="square" rtlCol="0">
            <a:spAutoFit/>
          </a:bodyPr>
          <a:lstStyle/>
          <a:p>
            <a:pPr algn="ctr"/>
            <a:r>
              <a:rPr lang="en-US" sz="1000" b="1" dirty="0" smtClean="0">
                <a:solidFill>
                  <a:srgbClr val="FF0000"/>
                </a:solidFill>
              </a:rPr>
              <a:t>New England Division</a:t>
            </a:r>
            <a:endParaRPr lang="en-US" sz="1000" b="1" dirty="0">
              <a:solidFill>
                <a:srgbClr val="FF0000"/>
              </a:solidFill>
            </a:endParaRPr>
          </a:p>
        </p:txBody>
      </p:sp>
      <p:sp>
        <p:nvSpPr>
          <p:cNvPr id="6" name="TextBox 5"/>
          <p:cNvSpPr txBox="1"/>
          <p:nvPr/>
        </p:nvSpPr>
        <p:spPr>
          <a:xfrm>
            <a:off x="10475498" y="1402318"/>
            <a:ext cx="1571625" cy="769441"/>
          </a:xfrm>
          <a:prstGeom prst="rect">
            <a:avLst/>
          </a:prstGeom>
          <a:solidFill>
            <a:schemeClr val="tx1"/>
          </a:solidFill>
        </p:spPr>
        <p:txBody>
          <a:bodyPr wrap="square" rtlCol="0">
            <a:spAutoFit/>
          </a:bodyPr>
          <a:lstStyle/>
          <a:p>
            <a:pPr algn="ctr"/>
            <a:r>
              <a:rPr lang="en-US" sz="1200" b="1" dirty="0" smtClean="0">
                <a:solidFill>
                  <a:srgbClr val="FF0000"/>
                </a:solidFill>
              </a:rPr>
              <a:t>New England Division</a:t>
            </a:r>
          </a:p>
          <a:p>
            <a:pPr algn="ctr"/>
            <a:r>
              <a:rPr lang="en-US" sz="1000" b="1" dirty="0" smtClean="0">
                <a:solidFill>
                  <a:srgbClr val="FF0000"/>
                </a:solidFill>
              </a:rPr>
              <a:t>Fred Kemmerer AB1OC, Director</a:t>
            </a:r>
            <a:endParaRPr lang="en-US" sz="1000" b="1" dirty="0">
              <a:solidFill>
                <a:srgbClr val="FF0000"/>
              </a:solidFill>
            </a:endParaRPr>
          </a:p>
        </p:txBody>
      </p:sp>
      <p:pic>
        <p:nvPicPr>
          <p:cNvPr id="7" name="Picture 2" descr="Eversource NH (@EversourceNH) / Twitter">
            <a:extLst>
              <a:ext uri="{FF2B5EF4-FFF2-40B4-BE49-F238E27FC236}">
                <a16:creationId xmlns="" xmlns:a16="http://schemas.microsoft.com/office/drawing/2014/main" id="{F6C0561D-A1BE-4C5A-B330-E450E400BB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498" y="5027613"/>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Eversource Payment Assistant Programs | Hudson New Hampshire">
            <a:extLst>
              <a:ext uri="{FF2B5EF4-FFF2-40B4-BE49-F238E27FC236}">
                <a16:creationId xmlns="" xmlns:a16="http://schemas.microsoft.com/office/drawing/2014/main" id="{38BC156A-0CC8-4412-96DF-E9171B7F750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4288" b="23277"/>
          <a:stretch/>
        </p:blipFill>
        <p:spPr bwMode="auto">
          <a:xfrm>
            <a:off x="10475498" y="4552201"/>
            <a:ext cx="1571625" cy="43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16569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GlowVTI">
  <a:themeElements>
    <a:clrScheme name="Grayscale">
      <a:dk1>
        <a:srgbClr val="000000"/>
      </a:dk1>
      <a:lt1>
        <a:srgbClr val="FFFFFF"/>
      </a:lt1>
      <a:dk2>
        <a:srgbClr val="000000"/>
      </a:dk2>
      <a:lt2>
        <a:srgbClr val="FFFFFF"/>
      </a:lt2>
      <a:accent1>
        <a:srgbClr val="B5B5B5"/>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lur">
      <a:majorFont>
        <a:latin typeface="Bell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GlowVTI" id="{D5B5AA20-F6D3-43B8-AF6B-ECAF69256418}" vid="{93025AB5-1D44-4CD3-9BC3-729F6E11E0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1265</Words>
  <Application>Microsoft Office PowerPoint</Application>
  <PresentationFormat>Custom</PresentationFormat>
  <Paragraphs>130</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GlowVTI</vt:lpstr>
      <vt:lpstr>PowerPoint Presentation</vt:lpstr>
      <vt:lpstr>There’s a lot to know about RFI</vt:lpstr>
      <vt:lpstr>Case Study – How We Can  Partner with the Power  Company to Find and Fix RFI</vt:lpstr>
      <vt:lpstr>A ham hears loud noise not heard before</vt:lpstr>
      <vt:lpstr>Is it coming from your house?</vt:lpstr>
      <vt:lpstr>What will the team do?</vt:lpstr>
      <vt:lpstr>What tools do the RFI teams  have? What is their value  added?</vt:lpstr>
      <vt:lpstr>The team finds the pole that the  noise is coming from…now what?</vt:lpstr>
      <vt:lpstr>Now what happens?</vt:lpstr>
      <vt:lpstr>Annette Conticchio KA1RFI</vt:lpstr>
      <vt:lpstr>Information Received by Eversource NH</vt:lpstr>
      <vt:lpstr>Dispatching Crews</vt:lpstr>
      <vt:lpstr>Resolving RFI Issues</vt:lpstr>
      <vt:lpstr>Things to Know about RFI Resolutions</vt:lpstr>
      <vt:lpstr>Remember…</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 Assistant Director</dc:title>
  <dc:creator>Robert Leiden</dc:creator>
  <cp:lastModifiedBy>Rob</cp:lastModifiedBy>
  <cp:revision>43</cp:revision>
  <dcterms:created xsi:type="dcterms:W3CDTF">2022-02-06T10:50:36Z</dcterms:created>
  <dcterms:modified xsi:type="dcterms:W3CDTF">2022-09-09T13:54:57Z</dcterms:modified>
</cp:coreProperties>
</file>